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61" r:id="rId2"/>
    <p:sldMasterId id="2147483933" r:id="rId3"/>
    <p:sldMasterId id="2147483969" r:id="rId4"/>
    <p:sldMasterId id="2147484005" r:id="rId5"/>
  </p:sldMasterIdLst>
  <p:notesMasterIdLst>
    <p:notesMasterId r:id="rId32"/>
  </p:notesMasterIdLst>
  <p:handoutMasterIdLst>
    <p:handoutMasterId r:id="rId33"/>
  </p:handoutMasterIdLst>
  <p:sldIdLst>
    <p:sldId id="275" r:id="rId6"/>
    <p:sldId id="277" r:id="rId7"/>
    <p:sldId id="283" r:id="rId8"/>
    <p:sldId id="278" r:id="rId9"/>
    <p:sldId id="303" r:id="rId10"/>
    <p:sldId id="304" r:id="rId11"/>
    <p:sldId id="285" r:id="rId12"/>
    <p:sldId id="296" r:id="rId13"/>
    <p:sldId id="286" r:id="rId14"/>
    <p:sldId id="287" r:id="rId15"/>
    <p:sldId id="288" r:id="rId16"/>
    <p:sldId id="289" r:id="rId17"/>
    <p:sldId id="290" r:id="rId18"/>
    <p:sldId id="291" r:id="rId19"/>
    <p:sldId id="302" r:id="rId20"/>
    <p:sldId id="300" r:id="rId21"/>
    <p:sldId id="301" r:id="rId22"/>
    <p:sldId id="292" r:id="rId23"/>
    <p:sldId id="265" r:id="rId24"/>
    <p:sldId id="267" r:id="rId25"/>
    <p:sldId id="298" r:id="rId26"/>
    <p:sldId id="299" r:id="rId27"/>
    <p:sldId id="294" r:id="rId28"/>
    <p:sldId id="295" r:id="rId29"/>
    <p:sldId id="297" r:id="rId30"/>
    <p:sldId id="281" r:id="rId31"/>
  </p:sldIdLst>
  <p:sldSz cx="9144000" cy="6858000" type="screen4x3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6;&#1090;&#1095;&#1077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soi\csu%20&#1080;%20&#1076;&#1088;.%20&#1087;&#1091;&#1073;%20&#1072;&#1082;&#1090;&#1080;&#1074;\&#1054;&#1058;&#1063;&#1045;&#1058;\&#1086;&#1090;&#1095;&#1077;&#109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6;&#1090;&#1095;&#1077;&#109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6;&#1090;&#1095;&#1077;&#109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6;&#1090;&#1095;&#1077;&#109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6;&#1090;&#1095;&#1077;&#109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6;&#1090;&#1095;&#1077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45701011853381"/>
          <c:y val="5.7656992360325968E-2"/>
          <c:w val="0.48938833185201652"/>
          <c:h val="0.79113700222556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5C491"/>
            </a:solidFill>
          </c:spPr>
          <c:invertIfNegative val="0"/>
          <c:cat>
            <c:strRef>
              <c:f>Лист1!$A$18:$A$23</c:f>
              <c:strCache>
                <c:ptCount val="6"/>
                <c:pt idx="0">
                  <c:v>ЮУрГУ (НИУ)</c:v>
                </c:pt>
                <c:pt idx="1">
                  <c:v>ЮУГМУ</c:v>
                </c:pt>
                <c:pt idx="2">
                  <c:v>ЮУрГГПУ</c:v>
                </c:pt>
                <c:pt idx="3">
                  <c:v>ЮУрГАУ</c:v>
                </c:pt>
                <c:pt idx="4">
                  <c:v>ЧелГУ</c:v>
                </c:pt>
                <c:pt idx="5">
                  <c:v>МГТУ им. Г.И. Носова</c:v>
                </c:pt>
              </c:strCache>
            </c:strRef>
          </c:cat>
          <c:val>
            <c:numRef>
              <c:f>Лист1!$B$18:$B$23</c:f>
              <c:numCache>
                <c:formatCode>General</c:formatCode>
                <c:ptCount val="6"/>
                <c:pt idx="0">
                  <c:v>44</c:v>
                </c:pt>
                <c:pt idx="1">
                  <c:v>40</c:v>
                </c:pt>
                <c:pt idx="2">
                  <c:v>37</c:v>
                </c:pt>
                <c:pt idx="3">
                  <c:v>19</c:v>
                </c:pt>
                <c:pt idx="4">
                  <c:v>46</c:v>
                </c:pt>
                <c:pt idx="5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A1411"/>
            </a:solidFill>
          </c:spPr>
          <c:invertIfNegative val="0"/>
          <c:cat>
            <c:strRef>
              <c:f>Лист1!$A$18:$A$23</c:f>
              <c:strCache>
                <c:ptCount val="6"/>
                <c:pt idx="0">
                  <c:v>ЮУрГУ (НИУ)</c:v>
                </c:pt>
                <c:pt idx="1">
                  <c:v>ЮУГМУ</c:v>
                </c:pt>
                <c:pt idx="2">
                  <c:v>ЮУрГГПУ</c:v>
                </c:pt>
                <c:pt idx="3">
                  <c:v>ЮУрГАУ</c:v>
                </c:pt>
                <c:pt idx="4">
                  <c:v>ЧелГУ</c:v>
                </c:pt>
                <c:pt idx="5">
                  <c:v>МГТУ им. Г.И. Носова</c:v>
                </c:pt>
              </c:strCache>
            </c:strRef>
          </c:cat>
          <c:val>
            <c:numRef>
              <c:f>Лист1!$C$18:$C$23</c:f>
              <c:numCache>
                <c:formatCode>General</c:formatCode>
                <c:ptCount val="6"/>
                <c:pt idx="0">
                  <c:v>52</c:v>
                </c:pt>
                <c:pt idx="1">
                  <c:v>51</c:v>
                </c:pt>
                <c:pt idx="2">
                  <c:v>48</c:v>
                </c:pt>
                <c:pt idx="3">
                  <c:v>28</c:v>
                </c:pt>
                <c:pt idx="4">
                  <c:v>56</c:v>
                </c:pt>
                <c:pt idx="5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97224"/>
        <c:axId val="66095264"/>
      </c:barChart>
      <c:catAx>
        <c:axId val="66097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66095264"/>
        <c:crosses val="autoZero"/>
        <c:auto val="1"/>
        <c:lblAlgn val="ctr"/>
        <c:lblOffset val="100"/>
        <c:noMultiLvlLbl val="0"/>
      </c:catAx>
      <c:valAx>
        <c:axId val="66095264"/>
        <c:scaling>
          <c:orientation val="minMax"/>
          <c:max val="56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66097224"/>
        <c:crosses val="autoZero"/>
        <c:crossBetween val="between"/>
        <c:majorUnit val="10"/>
        <c:minorUnit val="2"/>
      </c:valAx>
    </c:plotArea>
    <c:legend>
      <c:legendPos val="r"/>
      <c:overlay val="0"/>
      <c:txPr>
        <a:bodyPr/>
        <a:lstStyle/>
        <a:p>
          <a:pPr>
            <a:defRPr sz="14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'за 2016'!$B$60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'за 2016'!$A$61:$A$64</c:f>
              <c:strCache>
                <c:ptCount val="4"/>
                <c:pt idx="0">
                  <c:v>ARTICLE</c:v>
                </c:pt>
                <c:pt idx="1">
                  <c:v>PROCEEDINGS PAPER</c:v>
                </c:pt>
                <c:pt idx="2">
                  <c:v>MEETING ABSTRACT</c:v>
                </c:pt>
                <c:pt idx="3">
                  <c:v>REVIEW</c:v>
                </c:pt>
              </c:strCache>
            </c:strRef>
          </c:cat>
          <c:val>
            <c:numRef>
              <c:f>'за 2016'!$B$61:$B$64</c:f>
              <c:numCache>
                <c:formatCode>General</c:formatCode>
                <c:ptCount val="4"/>
                <c:pt idx="0">
                  <c:v>273</c:v>
                </c:pt>
                <c:pt idx="1">
                  <c:v>14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Лист1!$B$28</c:f>
              <c:strCache>
                <c:ptCount val="1"/>
                <c:pt idx="0">
                  <c:v>публикаций</c:v>
                </c:pt>
              </c:strCache>
            </c:strRef>
          </c:tx>
          <c:spPr>
            <a:solidFill>
              <a:srgbClr val="8A1411"/>
            </a:solidFill>
          </c:spPr>
          <c:invertIfNegative val="0"/>
          <c:cat>
            <c:strRef>
              <c:f>Лист1!$A$29:$A$34</c:f>
              <c:strCache>
                <c:ptCount val="6"/>
                <c:pt idx="0">
                  <c:v>МГТУ им. Г.И. Носова</c:v>
                </c:pt>
                <c:pt idx="1">
                  <c:v>ЧелГУ</c:v>
                </c:pt>
                <c:pt idx="2">
                  <c:v>ЮУрГАУ</c:v>
                </c:pt>
                <c:pt idx="3">
                  <c:v>ЮУрГГПУ</c:v>
                </c:pt>
                <c:pt idx="4">
                  <c:v>ЮУГМУ</c:v>
                </c:pt>
                <c:pt idx="5">
                  <c:v>ЮУрГУ (НИУ)</c:v>
                </c:pt>
              </c:strCache>
            </c:strRef>
          </c:cat>
          <c:val>
            <c:numRef>
              <c:f>Лист1!$B$29:$B$34</c:f>
              <c:numCache>
                <c:formatCode>General</c:formatCode>
                <c:ptCount val="6"/>
                <c:pt idx="0">
                  <c:v>13876</c:v>
                </c:pt>
                <c:pt idx="1">
                  <c:v>11550</c:v>
                </c:pt>
                <c:pt idx="2">
                  <c:v>3574</c:v>
                </c:pt>
                <c:pt idx="3">
                  <c:v>7397</c:v>
                </c:pt>
                <c:pt idx="4">
                  <c:v>5714</c:v>
                </c:pt>
                <c:pt idx="5">
                  <c:v>22985</c:v>
                </c:pt>
              </c:numCache>
            </c:numRef>
          </c:val>
        </c:ser>
        <c:ser>
          <c:idx val="1"/>
          <c:order val="1"/>
          <c:tx>
            <c:strRef>
              <c:f>Лист1!$C$28</c:f>
              <c:strCache>
                <c:ptCount val="1"/>
                <c:pt idx="0">
                  <c:v>цитирований</c:v>
                </c:pt>
              </c:strCache>
            </c:strRef>
          </c:tx>
          <c:spPr>
            <a:solidFill>
              <a:srgbClr val="F5C491"/>
            </a:solidFill>
          </c:spPr>
          <c:invertIfNegative val="0"/>
          <c:cat>
            <c:strRef>
              <c:f>Лист1!$A$29:$A$34</c:f>
              <c:strCache>
                <c:ptCount val="6"/>
                <c:pt idx="0">
                  <c:v>МГТУ им. Г.И. Носова</c:v>
                </c:pt>
                <c:pt idx="1">
                  <c:v>ЧелГУ</c:v>
                </c:pt>
                <c:pt idx="2">
                  <c:v>ЮУрГАУ</c:v>
                </c:pt>
                <c:pt idx="3">
                  <c:v>ЮУрГГПУ</c:v>
                </c:pt>
                <c:pt idx="4">
                  <c:v>ЮУГМУ</c:v>
                </c:pt>
                <c:pt idx="5">
                  <c:v>ЮУрГУ (НИУ)</c:v>
                </c:pt>
              </c:strCache>
            </c:strRef>
          </c:cat>
          <c:val>
            <c:numRef>
              <c:f>Лист1!$C$29:$C$34</c:f>
              <c:numCache>
                <c:formatCode>General</c:formatCode>
                <c:ptCount val="6"/>
                <c:pt idx="0">
                  <c:v>22975</c:v>
                </c:pt>
                <c:pt idx="1">
                  <c:v>11403</c:v>
                </c:pt>
                <c:pt idx="2">
                  <c:v>4010</c:v>
                </c:pt>
                <c:pt idx="3">
                  <c:v>5480</c:v>
                </c:pt>
                <c:pt idx="4">
                  <c:v>4847</c:v>
                </c:pt>
                <c:pt idx="5">
                  <c:v>21810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6094088"/>
        <c:axId val="153009480"/>
      </c:barChart>
      <c:catAx>
        <c:axId val="66094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153009480"/>
        <c:crosses val="autoZero"/>
        <c:auto val="1"/>
        <c:lblAlgn val="ctr"/>
        <c:lblOffset val="100"/>
        <c:noMultiLvlLbl val="0"/>
      </c:catAx>
      <c:valAx>
        <c:axId val="153009480"/>
        <c:scaling>
          <c:orientation val="minMax"/>
          <c:max val="23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66094088"/>
        <c:crosses val="autoZero"/>
        <c:crossBetween val="between"/>
        <c:majorUnit val="2500"/>
        <c:minorUnit val="1000"/>
      </c:valAx>
    </c:plotArea>
    <c:legend>
      <c:legendPos val="b"/>
      <c:overlay val="0"/>
      <c:txPr>
        <a:bodyPr/>
        <a:lstStyle/>
        <a:p>
          <a:pPr>
            <a:defRPr sz="12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8A1411"/>
                </a:solidFill>
                <a:latin typeface="Garamond" panose="02020404030301010803" pitchFamily="18" charset="0"/>
              </a:defRPr>
            </a:pPr>
            <a:r>
              <a:rPr lang="ru-RU" dirty="0" smtClean="0">
                <a:solidFill>
                  <a:srgbClr val="8A1411"/>
                </a:solidFill>
                <a:latin typeface="Garamond" panose="02020404030301010803" pitchFamily="18" charset="0"/>
              </a:rPr>
              <a:t>Число </a:t>
            </a:r>
            <a:r>
              <a:rPr lang="ru-RU" dirty="0">
                <a:solidFill>
                  <a:srgbClr val="8A1411"/>
                </a:solidFill>
                <a:latin typeface="Garamond" panose="02020404030301010803" pitchFamily="18" charset="0"/>
              </a:rPr>
              <a:t>авторов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Лист1!$B$37</c:f>
              <c:strCache>
                <c:ptCount val="1"/>
                <c:pt idx="0">
                  <c:v>число авторов</c:v>
                </c:pt>
              </c:strCache>
            </c:strRef>
          </c:tx>
          <c:spPr>
            <a:solidFill>
              <a:srgbClr val="D86416"/>
            </a:solidFill>
          </c:spPr>
          <c:invertIfNegative val="0"/>
          <c:cat>
            <c:strRef>
              <c:f>Лист1!$A$38:$A$43</c:f>
              <c:strCache>
                <c:ptCount val="6"/>
                <c:pt idx="0">
                  <c:v>ЮУрГУ (НИУ)</c:v>
                </c:pt>
                <c:pt idx="1">
                  <c:v>ЮУрГГПУ</c:v>
                </c:pt>
                <c:pt idx="2">
                  <c:v>ЮУрГАУ</c:v>
                </c:pt>
                <c:pt idx="3">
                  <c:v>ЮУГМУ</c:v>
                </c:pt>
                <c:pt idx="4">
                  <c:v>ЧелГУ</c:v>
                </c:pt>
                <c:pt idx="5">
                  <c:v>МГТУ им. Г.И. Носова</c:v>
                </c:pt>
              </c:strCache>
            </c:strRef>
          </c:cat>
          <c:val>
            <c:numRef>
              <c:f>Лист1!$B$38:$B$43</c:f>
              <c:numCache>
                <c:formatCode>General</c:formatCode>
                <c:ptCount val="6"/>
                <c:pt idx="0">
                  <c:v>3055</c:v>
                </c:pt>
                <c:pt idx="1">
                  <c:v>703</c:v>
                </c:pt>
                <c:pt idx="2">
                  <c:v>523</c:v>
                </c:pt>
                <c:pt idx="3">
                  <c:v>895</c:v>
                </c:pt>
                <c:pt idx="4">
                  <c:v>1273</c:v>
                </c:pt>
                <c:pt idx="5">
                  <c:v>1662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07520"/>
        <c:axId val="153007128"/>
      </c:barChart>
      <c:catAx>
        <c:axId val="153007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153007128"/>
        <c:crosses val="autoZero"/>
        <c:auto val="1"/>
        <c:lblAlgn val="ctr"/>
        <c:lblOffset val="100"/>
        <c:noMultiLvlLbl val="0"/>
      </c:catAx>
      <c:valAx>
        <c:axId val="153007128"/>
        <c:scaling>
          <c:orientation val="minMax"/>
          <c:max val="31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153007520"/>
        <c:crosses val="autoZero"/>
        <c:crossBetween val="between"/>
        <c:majorUnit val="1000"/>
        <c:min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n-lt"/>
              </a:defRPr>
            </a:pPr>
            <a:r>
              <a:rPr lang="ru-RU" sz="1600" dirty="0" smtClean="0">
                <a:solidFill>
                  <a:srgbClr val="8A1411"/>
                </a:solidFill>
                <a:latin typeface="Garamond" panose="02020404030301010803" pitchFamily="18" charset="0"/>
              </a:rPr>
              <a:t>Число </a:t>
            </a:r>
            <a:r>
              <a:rPr lang="ru-RU" sz="1600" dirty="0" err="1" smtClean="0">
                <a:solidFill>
                  <a:srgbClr val="8A1411"/>
                </a:solidFill>
                <a:latin typeface="Garamond" panose="02020404030301010803" pitchFamily="18" charset="0"/>
              </a:rPr>
              <a:t>самоцитирований</a:t>
            </a:r>
            <a:r>
              <a:rPr lang="ru-RU" sz="1600" dirty="0" smtClean="0">
                <a:solidFill>
                  <a:srgbClr val="8A1411"/>
                </a:solidFill>
                <a:latin typeface="Garamond" panose="02020404030301010803" pitchFamily="18" charset="0"/>
              </a:rPr>
              <a:t>, %</a:t>
            </a:r>
            <a:endParaRPr lang="ru-RU" sz="1600" dirty="0">
              <a:solidFill>
                <a:srgbClr val="8A1411"/>
              </a:solidFill>
              <a:latin typeface="Garamond" panose="02020404030301010803" pitchFamily="18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'за 2016'!$B$32</c:f>
              <c:strCache>
                <c:ptCount val="1"/>
                <c:pt idx="0">
                  <c:v>число самоцитирований, %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'за 2016'!$A$33:$A$38</c:f>
              <c:strCache>
                <c:ptCount val="6"/>
                <c:pt idx="0">
                  <c:v>ЮУрГУ (НИУ)</c:v>
                </c:pt>
                <c:pt idx="1">
                  <c:v>ЮУрГГПУ</c:v>
                </c:pt>
                <c:pt idx="2">
                  <c:v>ЮУрГАУ</c:v>
                </c:pt>
                <c:pt idx="3">
                  <c:v>ЮУГМУ</c:v>
                </c:pt>
                <c:pt idx="4">
                  <c:v>ЧелГУ</c:v>
                </c:pt>
                <c:pt idx="5">
                  <c:v>МГТУ им. Г.И. Носова</c:v>
                </c:pt>
              </c:strCache>
            </c:strRef>
          </c:cat>
          <c:val>
            <c:numRef>
              <c:f>'за 2016'!$B$33:$B$38</c:f>
              <c:numCache>
                <c:formatCode>0.00</c:formatCode>
                <c:ptCount val="6"/>
                <c:pt idx="0">
                  <c:v>65.2</c:v>
                </c:pt>
                <c:pt idx="1">
                  <c:v>50.6</c:v>
                </c:pt>
                <c:pt idx="2">
                  <c:v>68.599999999999994</c:v>
                </c:pt>
                <c:pt idx="3">
                  <c:v>45.2</c:v>
                </c:pt>
                <c:pt idx="4">
                  <c:v>38</c:v>
                </c:pt>
                <c:pt idx="5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08304"/>
        <c:axId val="153009088"/>
      </c:barChart>
      <c:catAx>
        <c:axId val="153008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153009088"/>
        <c:crosses val="autoZero"/>
        <c:auto val="1"/>
        <c:lblAlgn val="ctr"/>
        <c:lblOffset val="100"/>
        <c:noMultiLvlLbl val="0"/>
      </c:catAx>
      <c:valAx>
        <c:axId val="153009088"/>
        <c:scaling>
          <c:orientation val="minMax"/>
          <c:max val="80"/>
          <c:min val="0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53008304"/>
        <c:crosses val="autoZero"/>
        <c:crossBetween val="between"/>
        <c:majorUnit val="20"/>
        <c:minorUnit val="4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2016'!$A$43</c:f>
              <c:strCache>
                <c:ptCount val="1"/>
                <c:pt idx="0">
                  <c:v>Доля статей в зарубежных журналах</c:v>
                </c:pt>
              </c:strCache>
            </c:strRef>
          </c:tx>
          <c:spPr>
            <a:solidFill>
              <a:srgbClr val="D86416"/>
            </a:solidFill>
          </c:spPr>
          <c:invertIfNegative val="0"/>
          <c:cat>
            <c:strRef>
              <c:f>'за 2016'!$B$42:$F$42</c:f>
              <c:strCache>
                <c:ptCount val="5"/>
                <c:pt idx="0">
                  <c:v>2007-2011</c:v>
                </c:pt>
                <c:pt idx="1">
                  <c:v>2008-2012</c:v>
                </c:pt>
                <c:pt idx="2">
                  <c:v>2009-2013</c:v>
                </c:pt>
                <c:pt idx="3">
                  <c:v>2010-2014</c:v>
                </c:pt>
                <c:pt idx="4">
                  <c:v>2011-2015</c:v>
                </c:pt>
              </c:strCache>
            </c:strRef>
          </c:cat>
          <c:val>
            <c:numRef>
              <c:f>'за 2016'!$B$43:$F$43</c:f>
              <c:numCache>
                <c:formatCode>General</c:formatCode>
                <c:ptCount val="5"/>
                <c:pt idx="0">
                  <c:v>3.1</c:v>
                </c:pt>
                <c:pt idx="1">
                  <c:v>2.9</c:v>
                </c:pt>
                <c:pt idx="2">
                  <c:v>2.6</c:v>
                </c:pt>
                <c:pt idx="3">
                  <c:v>3.1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'за 2016'!$A$44</c:f>
              <c:strCache>
                <c:ptCount val="1"/>
                <c:pt idx="0">
                  <c:v>Доля статей в журналах, входящих в Web of Science или Scopus</c:v>
                </c:pt>
              </c:strCache>
            </c:strRef>
          </c:tx>
          <c:spPr>
            <a:solidFill>
              <a:srgbClr val="8A1411"/>
            </a:solidFill>
          </c:spPr>
          <c:invertIfNegative val="0"/>
          <c:cat>
            <c:strRef>
              <c:f>'за 2016'!$B$42:$F$42</c:f>
              <c:strCache>
                <c:ptCount val="5"/>
                <c:pt idx="0">
                  <c:v>2007-2011</c:v>
                </c:pt>
                <c:pt idx="1">
                  <c:v>2008-2012</c:v>
                </c:pt>
                <c:pt idx="2">
                  <c:v>2009-2013</c:v>
                </c:pt>
                <c:pt idx="3">
                  <c:v>2010-2014</c:v>
                </c:pt>
                <c:pt idx="4">
                  <c:v>2011-2015</c:v>
                </c:pt>
              </c:strCache>
            </c:strRef>
          </c:cat>
          <c:val>
            <c:numRef>
              <c:f>'за 2016'!$B$44:$F$44</c:f>
              <c:numCache>
                <c:formatCode>General</c:formatCode>
                <c:ptCount val="5"/>
                <c:pt idx="0">
                  <c:v>7.1</c:v>
                </c:pt>
                <c:pt idx="1">
                  <c:v>7.1</c:v>
                </c:pt>
                <c:pt idx="2">
                  <c:v>4.7</c:v>
                </c:pt>
                <c:pt idx="3">
                  <c:v>5.2</c:v>
                </c:pt>
                <c:pt idx="4">
                  <c:v>5.8</c:v>
                </c:pt>
              </c:numCache>
            </c:numRef>
          </c:val>
        </c:ser>
        <c:ser>
          <c:idx val="2"/>
          <c:order val="2"/>
          <c:tx>
            <c:strRef>
              <c:f>'за 2016'!$A$45</c:f>
              <c:strCache>
                <c:ptCount val="1"/>
                <c:pt idx="0">
                  <c:v>Доля статей в российских журналах из перечня ВАК</c:v>
                </c:pt>
              </c:strCache>
            </c:strRef>
          </c:tx>
          <c:spPr>
            <a:solidFill>
              <a:srgbClr val="F5C491"/>
            </a:solidFill>
          </c:spPr>
          <c:invertIfNegative val="0"/>
          <c:cat>
            <c:strRef>
              <c:f>'за 2016'!$B$42:$F$42</c:f>
              <c:strCache>
                <c:ptCount val="5"/>
                <c:pt idx="0">
                  <c:v>2007-2011</c:v>
                </c:pt>
                <c:pt idx="1">
                  <c:v>2008-2012</c:v>
                </c:pt>
                <c:pt idx="2">
                  <c:v>2009-2013</c:v>
                </c:pt>
                <c:pt idx="3">
                  <c:v>2010-2014</c:v>
                </c:pt>
                <c:pt idx="4">
                  <c:v>2011-2015</c:v>
                </c:pt>
              </c:strCache>
            </c:strRef>
          </c:cat>
          <c:val>
            <c:numRef>
              <c:f>'за 2016'!$B$45:$F$45</c:f>
              <c:numCache>
                <c:formatCode>General</c:formatCode>
                <c:ptCount val="5"/>
                <c:pt idx="0">
                  <c:v>56.6</c:v>
                </c:pt>
                <c:pt idx="1">
                  <c:v>52.2</c:v>
                </c:pt>
                <c:pt idx="2">
                  <c:v>47.9</c:v>
                </c:pt>
                <c:pt idx="3">
                  <c:v>45.2</c:v>
                </c:pt>
                <c:pt idx="4">
                  <c:v>37.299999999999997</c:v>
                </c:pt>
              </c:numCache>
            </c:numRef>
          </c:val>
        </c:ser>
        <c:ser>
          <c:idx val="3"/>
          <c:order val="3"/>
          <c:tx>
            <c:strRef>
              <c:f>'за 2016'!$A$46</c:f>
              <c:strCache>
                <c:ptCount val="1"/>
                <c:pt idx="0">
                  <c:v>Доля публикаций с участием зарубежных авторов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'за 2016'!$B$42:$F$42</c:f>
              <c:strCache>
                <c:ptCount val="5"/>
                <c:pt idx="0">
                  <c:v>2007-2011</c:v>
                </c:pt>
                <c:pt idx="1">
                  <c:v>2008-2012</c:v>
                </c:pt>
                <c:pt idx="2">
                  <c:v>2009-2013</c:v>
                </c:pt>
                <c:pt idx="3">
                  <c:v>2010-2014</c:v>
                </c:pt>
                <c:pt idx="4">
                  <c:v>2011-2015</c:v>
                </c:pt>
              </c:strCache>
            </c:strRef>
          </c:cat>
          <c:val>
            <c:numRef>
              <c:f>'за 2016'!$B$46:$F$46</c:f>
              <c:numCache>
                <c:formatCode>General</c:formatCode>
                <c:ptCount val="5"/>
                <c:pt idx="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1.8</c:v>
                </c:pt>
                <c:pt idx="4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09872"/>
        <c:axId val="153010264"/>
      </c:barChart>
      <c:catAx>
        <c:axId val="15300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010264"/>
        <c:crosses val="autoZero"/>
        <c:auto val="1"/>
        <c:lblAlgn val="ctr"/>
        <c:lblOffset val="100"/>
        <c:noMultiLvlLbl val="0"/>
      </c:catAx>
      <c:valAx>
        <c:axId val="153010264"/>
        <c:scaling>
          <c:orientation val="minMax"/>
          <c:max val="5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009872"/>
        <c:crosses val="autoZero"/>
        <c:crossBetween val="between"/>
        <c:majorUnit val="10"/>
        <c:minorUnit val="2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rgbClr val="8A1411"/>
              </a:solidFill>
              <a:latin typeface="Garamond" panose="02020404030301010803" pitchFamily="18" charset="0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'за 2016'!$A$48</c:f>
              <c:strCache>
                <c:ptCount val="1"/>
                <c:pt idx="0">
                  <c:v>Средневзвешенный ИФ журналов, в которых были опубликованы статьи</c:v>
                </c:pt>
              </c:strCache>
            </c:strRef>
          </c:tx>
          <c:marker>
            <c:symbol val="none"/>
          </c:marker>
          <c:cat>
            <c:strRef>
              <c:f>'за 2016'!$B$47:$F$47</c:f>
              <c:strCache>
                <c:ptCount val="5"/>
                <c:pt idx="0">
                  <c:v>2007-2011</c:v>
                </c:pt>
                <c:pt idx="1">
                  <c:v>2008-2012</c:v>
                </c:pt>
                <c:pt idx="2">
                  <c:v>2009-2013</c:v>
                </c:pt>
                <c:pt idx="3">
                  <c:v>2010-2014</c:v>
                </c:pt>
                <c:pt idx="4">
                  <c:v>2011-2015</c:v>
                </c:pt>
              </c:strCache>
            </c:strRef>
          </c:cat>
          <c:val>
            <c:numRef>
              <c:f>'за 2016'!$B$48:$F$48</c:f>
              <c:numCache>
                <c:formatCode>General</c:formatCode>
                <c:ptCount val="5"/>
                <c:pt idx="0">
                  <c:v>9.9000000000000005E-2</c:v>
                </c:pt>
                <c:pt idx="1">
                  <c:v>0.13400000000000001</c:v>
                </c:pt>
                <c:pt idx="2">
                  <c:v>0.23100000000000001</c:v>
                </c:pt>
                <c:pt idx="3">
                  <c:v>0.23100000000000001</c:v>
                </c:pt>
                <c:pt idx="4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41904"/>
        <c:axId val="157542688"/>
      </c:lineChart>
      <c:catAx>
        <c:axId val="1575419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542688"/>
        <c:crosses val="autoZero"/>
        <c:auto val="1"/>
        <c:lblAlgn val="ctr"/>
        <c:lblOffset val="100"/>
        <c:noMultiLvlLbl val="0"/>
      </c:catAx>
      <c:valAx>
        <c:axId val="157542688"/>
        <c:scaling>
          <c:orientation val="minMax"/>
          <c:max val="0.35000000000000003"/>
          <c:min val="5.000000000000001E-2"/>
        </c:scaling>
        <c:delete val="0"/>
        <c:axPos val="l"/>
        <c:majorGridlines/>
        <c:numFmt formatCode="#,##0.000" sourceLinked="0"/>
        <c:majorTickMark val="out"/>
        <c:minorTickMark val="none"/>
        <c:tickLblPos val="nextTo"/>
        <c:crossAx val="157541904"/>
        <c:crosses val="autoZero"/>
        <c:crossBetween val="between"/>
        <c:majorUnit val="0.1"/>
        <c:minorUnit val="2.0000000000000004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>
                <a:solidFill>
                  <a:srgbClr val="8A1411"/>
                </a:solidFill>
                <a:latin typeface="Garamond" panose="02020404030301010803" pitchFamily="18" charset="0"/>
              </a:rPr>
              <a:t>Среднее число цитирований в расчете на одну публикацию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'за 2016'!$A$50</c:f>
              <c:strCache>
                <c:ptCount val="1"/>
                <c:pt idx="0">
                  <c:v>Среднее число цитирований в расчете на одну публикацию</c:v>
                </c:pt>
              </c:strCache>
            </c:strRef>
          </c:tx>
          <c:marker>
            <c:symbol val="none"/>
          </c:marker>
          <c:cat>
            <c:strRef>
              <c:f>'за 2016'!$B$49:$F$49</c:f>
              <c:strCache>
                <c:ptCount val="5"/>
                <c:pt idx="0">
                  <c:v>2007-2011</c:v>
                </c:pt>
                <c:pt idx="1">
                  <c:v>2008-2012</c:v>
                </c:pt>
                <c:pt idx="2">
                  <c:v>2009-2013</c:v>
                </c:pt>
                <c:pt idx="3">
                  <c:v>2010-2014</c:v>
                </c:pt>
                <c:pt idx="4">
                  <c:v>2011-2015</c:v>
                </c:pt>
              </c:strCache>
            </c:strRef>
          </c:cat>
          <c:val>
            <c:numRef>
              <c:f>'за 2016'!$B$50:$F$50</c:f>
              <c:numCache>
                <c:formatCode>General</c:formatCode>
                <c:ptCount val="5"/>
                <c:pt idx="0">
                  <c:v>0.28999999999999998</c:v>
                </c:pt>
                <c:pt idx="1">
                  <c:v>0.41</c:v>
                </c:pt>
                <c:pt idx="2">
                  <c:v>0.68</c:v>
                </c:pt>
                <c:pt idx="3">
                  <c:v>0.83</c:v>
                </c:pt>
                <c:pt idx="4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41120"/>
        <c:axId val="157541512"/>
      </c:lineChart>
      <c:catAx>
        <c:axId val="157541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541512"/>
        <c:crosses val="autoZero"/>
        <c:auto val="1"/>
        <c:lblAlgn val="ctr"/>
        <c:lblOffset val="100"/>
        <c:noMultiLvlLbl val="0"/>
      </c:catAx>
      <c:valAx>
        <c:axId val="157541512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541120"/>
        <c:crosses val="autoZero"/>
        <c:crossBetween val="between"/>
        <c:majorUnit val="0.5"/>
        <c:minorUnit val="0.2"/>
      </c:valAx>
    </c:plotArea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solidFill>
                  <a:srgbClr val="8A1411"/>
                </a:solidFill>
                <a:latin typeface="Garamond" panose="02020404030301010803" pitchFamily="18" charset="0"/>
              </a:rPr>
              <a:t>Число </a:t>
            </a:r>
            <a:r>
              <a:rPr lang="ru-RU" sz="1400" dirty="0" err="1">
                <a:solidFill>
                  <a:srgbClr val="8A1411"/>
                </a:solidFill>
                <a:latin typeface="Garamond" panose="02020404030301010803" pitchFamily="18" charset="0"/>
              </a:rPr>
              <a:t>самоцитирований</a:t>
            </a:r>
            <a:r>
              <a:rPr lang="ru-RU" sz="1400" dirty="0">
                <a:solidFill>
                  <a:srgbClr val="8A1411"/>
                </a:solidFill>
                <a:latin typeface="Garamond" panose="02020404030301010803" pitchFamily="18" charset="0"/>
              </a:rPr>
              <a:t>, %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'за 2016'!$A$52</c:f>
              <c:strCache>
                <c:ptCount val="1"/>
                <c:pt idx="0">
                  <c:v>Число самоцитирований, %</c:v>
                </c:pt>
              </c:strCache>
            </c:strRef>
          </c:tx>
          <c:marker>
            <c:symbol val="none"/>
          </c:marker>
          <c:cat>
            <c:strRef>
              <c:f>'за 2016'!$B$51:$F$51</c:f>
              <c:strCache>
                <c:ptCount val="5"/>
                <c:pt idx="0">
                  <c:v>2007-2011</c:v>
                </c:pt>
                <c:pt idx="1">
                  <c:v>2008-2012</c:v>
                </c:pt>
                <c:pt idx="2">
                  <c:v>2009-2013</c:v>
                </c:pt>
                <c:pt idx="3">
                  <c:v>2010-2014</c:v>
                </c:pt>
                <c:pt idx="4">
                  <c:v>2011-2015</c:v>
                </c:pt>
              </c:strCache>
            </c:strRef>
          </c:cat>
          <c:val>
            <c:numRef>
              <c:f>'за 2016'!$B$52:$F$52</c:f>
              <c:numCache>
                <c:formatCode>General</c:formatCode>
                <c:ptCount val="5"/>
                <c:pt idx="0">
                  <c:v>39.5</c:v>
                </c:pt>
                <c:pt idx="1">
                  <c:v>38.9</c:v>
                </c:pt>
                <c:pt idx="2">
                  <c:v>42.9</c:v>
                </c:pt>
                <c:pt idx="3">
                  <c:v>39.1</c:v>
                </c:pt>
                <c:pt idx="4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43472"/>
        <c:axId val="157542296"/>
      </c:lineChart>
      <c:catAx>
        <c:axId val="15754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7542296"/>
        <c:crosses val="autoZero"/>
        <c:auto val="1"/>
        <c:lblAlgn val="ctr"/>
        <c:lblOffset val="100"/>
        <c:noMultiLvlLbl val="0"/>
      </c:catAx>
      <c:valAx>
        <c:axId val="157542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54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0195003563322"/>
          <c:y val="3.049467292771562E-2"/>
          <c:w val="0.69061707103777581"/>
          <c:h val="0.39493373684385158"/>
        </c:manualLayout>
      </c:layout>
      <c:pieChart>
        <c:varyColors val="1"/>
        <c:ser>
          <c:idx val="0"/>
          <c:order val="0"/>
          <c:tx>
            <c:strRef>
              <c:f>'за 2016'!$G$69</c:f>
              <c:strCache>
                <c:ptCount val="1"/>
                <c:pt idx="0">
                  <c:v>доля</c:v>
                </c:pt>
              </c:strCache>
            </c:strRef>
          </c:tx>
          <c:cat>
            <c:strRef>
              <c:f>'за 2016'!$F$70:$F$84</c:f>
              <c:strCache>
                <c:ptCount val="15"/>
                <c:pt idx="0">
                  <c:v>Physics</c:v>
                </c:pt>
                <c:pt idx="1">
                  <c:v>Mathematics</c:v>
                </c:pt>
                <c:pt idx="2">
                  <c:v>Materials science</c:v>
                </c:pt>
                <c:pt idx="3">
                  <c:v>Chemistry</c:v>
                </c:pt>
                <c:pt idx="4">
                  <c:v>Engineering</c:v>
                </c:pt>
                <c:pt idx="5">
                  <c:v>Astronomy astrophysics</c:v>
                </c:pt>
                <c:pt idx="6">
                  <c:v>Science technology other topics</c:v>
                </c:pt>
                <c:pt idx="7">
                  <c:v>Metallurgy metallurgical engineering</c:v>
                </c:pt>
                <c:pt idx="8">
                  <c:v>Immunology</c:v>
                </c:pt>
                <c:pt idx="9">
                  <c:v>Cell biology</c:v>
                </c:pt>
                <c:pt idx="10">
                  <c:v>Mechanics</c:v>
                </c:pt>
                <c:pt idx="11">
                  <c:v>Pathology</c:v>
                </c:pt>
                <c:pt idx="12">
                  <c:v>Environmental sciences ecology</c:v>
                </c:pt>
                <c:pt idx="13">
                  <c:v>Optics</c:v>
                </c:pt>
                <c:pt idx="14">
                  <c:v>Other</c:v>
                </c:pt>
              </c:strCache>
            </c:strRef>
          </c:cat>
          <c:val>
            <c:numRef>
              <c:f>'за 2016'!$G$70:$G$84</c:f>
              <c:numCache>
                <c:formatCode>0.00%</c:formatCode>
                <c:ptCount val="15"/>
                <c:pt idx="0">
                  <c:v>0.32867000000000002</c:v>
                </c:pt>
                <c:pt idx="1">
                  <c:v>0.30420000000000003</c:v>
                </c:pt>
                <c:pt idx="2">
                  <c:v>0.15035000000000001</c:v>
                </c:pt>
                <c:pt idx="3">
                  <c:v>6.9930000000000006E-2</c:v>
                </c:pt>
                <c:pt idx="4">
                  <c:v>6.2939999999999996E-2</c:v>
                </c:pt>
                <c:pt idx="5">
                  <c:v>5.944E-2</c:v>
                </c:pt>
                <c:pt idx="6">
                  <c:v>4.1959999999999997E-2</c:v>
                </c:pt>
                <c:pt idx="7">
                  <c:v>3.8460000000000001E-2</c:v>
                </c:pt>
                <c:pt idx="8">
                  <c:v>3.4970000000000001E-2</c:v>
                </c:pt>
                <c:pt idx="9">
                  <c:v>2.7970000000000002E-2</c:v>
                </c:pt>
                <c:pt idx="10">
                  <c:v>2.7970000000000002E-2</c:v>
                </c:pt>
                <c:pt idx="11">
                  <c:v>2.7970000000000002E-2</c:v>
                </c:pt>
                <c:pt idx="12">
                  <c:v>2.4479999999999998E-2</c:v>
                </c:pt>
                <c:pt idx="13" formatCode="General">
                  <c:v>0</c:v>
                </c:pt>
                <c:pt idx="14">
                  <c:v>0.12239999999999999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058739641652419"/>
          <c:y val="0.43886462024200151"/>
          <c:w val="0.77882520716695158"/>
          <c:h val="0.54450192179742629"/>
        </c:manualLayout>
      </c:layout>
      <c:overlay val="0"/>
      <c:txPr>
        <a:bodyPr/>
        <a:lstStyle/>
        <a:p>
          <a:pPr>
            <a:defRPr sz="9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0.70213</cdr:x>
      <cdr:y>0.21289</cdr:y>
    </cdr:from>
    <cdr:to>
      <cdr:x>0.95745</cdr:x>
      <cdr:y>0.85806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76264" y="475234"/>
          <a:ext cx="864096" cy="144016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39000"/>
          </a:srgbClr>
        </a:solidFill>
        <a:ln xmlns:a="http://schemas.openxmlformats.org/drawingml/2006/main" w="25400" cap="flat">
          <a:noFill/>
          <a:prstDash val="solid"/>
          <a:round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8" tIns="45718" rIns="45718" bIns="45718" numCol="1" spcCol="38100" rtlCol="0" anchor="ctr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51F4A-F574-409A-97D2-465869754A5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56E1-5414-4A78-9E9D-348764F04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9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0EF45-1FBF-4F25-8CE8-2B21CD25CC13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B1EA3-8270-4E80-9543-1F76F270D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7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1EA3-8270-4E80-9543-1F76F270D7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Scopus</a:t>
            </a:r>
            <a:r>
              <a:rPr lang="en-US" baseline="0" dirty="0" smtClean="0"/>
              <a:t> – </a:t>
            </a:r>
            <a:r>
              <a:rPr lang="ru-RU" baseline="0" dirty="0" smtClean="0"/>
              <a:t>493 публикации за период 2012-2016 гг.</a:t>
            </a:r>
          </a:p>
          <a:p>
            <a:r>
              <a:rPr lang="en-US" baseline="0" dirty="0" err="1" smtClean="0"/>
              <a:t>WoS</a:t>
            </a:r>
            <a:r>
              <a:rPr lang="en-US" baseline="0" dirty="0" smtClean="0"/>
              <a:t> -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AC38-7D00-4B46-8D92-1FA7DB32B46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2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Scopus</a:t>
            </a:r>
            <a:r>
              <a:rPr lang="en-US" baseline="0" dirty="0" smtClean="0"/>
              <a:t> – </a:t>
            </a:r>
            <a:r>
              <a:rPr lang="ru-RU" baseline="0" dirty="0" smtClean="0"/>
              <a:t>493 публикации за период 2012-2016 гг.</a:t>
            </a:r>
          </a:p>
          <a:p>
            <a:r>
              <a:rPr lang="en-US" baseline="0" dirty="0" err="1" smtClean="0"/>
              <a:t>WoS</a:t>
            </a:r>
            <a:r>
              <a:rPr lang="en-US" baseline="0" dirty="0" smtClean="0"/>
              <a:t> -  286 </a:t>
            </a:r>
            <a:r>
              <a:rPr lang="ru-RU" baseline="0" dirty="0" smtClean="0"/>
              <a:t> публикации за период 2012-2016 гг.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AC38-7D00-4B46-8D92-1FA7DB32B46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2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Shape 17"/>
            <p:cNvSpPr>
              <a:spLocks noChangeArrowheads="1"/>
            </p:cNvSpPr>
            <p:nvPr/>
          </p:nvSpPr>
          <p:spPr bwMode="auto">
            <a:xfrm>
              <a:off x="1516060" y="1520825"/>
              <a:ext cx="6111880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" name="Shape 21"/>
          <p:cNvSpPr>
            <a:spLocks noChangeShapeType="1"/>
          </p:cNvSpPr>
          <p:nvPr/>
        </p:nvSpPr>
        <p:spPr bwMode="auto">
          <a:xfrm>
            <a:off x="2019303" y="3471863"/>
            <a:ext cx="5113338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4"/>
          <p:cNvSpPr>
            <a:spLocks noGrp="1"/>
          </p:cNvSpPr>
          <p:nvPr>
            <p:ph type="sldNum" sz="quarter" idx="10"/>
          </p:nvPr>
        </p:nvSpPr>
        <p:spPr>
          <a:xfrm>
            <a:off x="7002478" y="5071210"/>
            <a:ext cx="228585" cy="246217"/>
          </a:xfrm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1D06679-29F9-47B6-96EC-3C6E90CFBB0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878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176871" y="4815431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1026263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176871" y="5382170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2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C639AAD-89BF-462D-9693-FDDCB4C1DB7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437061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4"/>
          <p:cNvSpPr>
            <a:spLocks noChangeArrowheads="1"/>
          </p:cNvSpPr>
          <p:nvPr/>
        </p:nvSpPr>
        <p:spPr bwMode="auto">
          <a:xfrm>
            <a:off x="849489" y="563564"/>
            <a:ext cx="4572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7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35"/>
          <p:cNvSpPr>
            <a:spLocks noChangeArrowheads="1"/>
          </p:cNvSpPr>
          <p:nvPr/>
        </p:nvSpPr>
        <p:spPr bwMode="auto">
          <a:xfrm>
            <a:off x="7634111" y="2486025"/>
            <a:ext cx="4572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7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36"/>
          <p:cNvSpPr>
            <a:spLocks noChangeShapeType="1"/>
          </p:cNvSpPr>
          <p:nvPr/>
        </p:nvSpPr>
        <p:spPr bwMode="auto">
          <a:xfrm>
            <a:off x="1278467" y="41402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1186073" y="982133"/>
            <a:ext cx="5689113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1422400" y="3352798"/>
            <a:ext cx="5238044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3"/>
          </p:nvPr>
        </p:nvSpPr>
        <p:spPr>
          <a:xfrm>
            <a:off x="1046099" y="4343399"/>
            <a:ext cx="6043323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340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1A9CBAED-C3C3-4B71-A620-9D7AF4EA4B82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20180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1046105" y="3308580"/>
            <a:ext cx="6043316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1046105" y="4777381"/>
            <a:ext cx="6043316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34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FBB25E1C-7541-4BEE-A579-774E71D9BD9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30869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6"/>
          <p:cNvSpPr>
            <a:spLocks noChangeArrowheads="1"/>
          </p:cNvSpPr>
          <p:nvPr/>
        </p:nvSpPr>
        <p:spPr bwMode="auto">
          <a:xfrm>
            <a:off x="877711" y="484188"/>
            <a:ext cx="457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57"/>
          <p:cNvSpPr>
            <a:spLocks noChangeArrowheads="1"/>
          </p:cNvSpPr>
          <p:nvPr/>
        </p:nvSpPr>
        <p:spPr bwMode="auto">
          <a:xfrm>
            <a:off x="7651044" y="2195513"/>
            <a:ext cx="457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58"/>
          <p:cNvSpPr>
            <a:spLocks noChangeShapeType="1"/>
          </p:cNvSpPr>
          <p:nvPr/>
        </p:nvSpPr>
        <p:spPr bwMode="auto">
          <a:xfrm>
            <a:off x="1278467" y="34290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1252815" y="982133"/>
            <a:ext cx="5622372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xfrm>
            <a:off x="1046105" y="3639311"/>
            <a:ext cx="6043316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3"/>
          </p:nvPr>
        </p:nvSpPr>
        <p:spPr>
          <a:xfrm>
            <a:off x="1046102" y="4529667"/>
            <a:ext cx="6043322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362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B13285E3-A745-4B77-BC37-6438C4D0CCE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12611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9"/>
          <p:cNvSpPr>
            <a:spLocks noChangeShapeType="1"/>
          </p:cNvSpPr>
          <p:nvPr/>
        </p:nvSpPr>
        <p:spPr bwMode="auto">
          <a:xfrm>
            <a:off x="1278467" y="34290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1046102" y="982132"/>
            <a:ext cx="6043320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xfrm>
            <a:off x="1046105" y="3566159"/>
            <a:ext cx="6043316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3"/>
          </p:nvPr>
        </p:nvSpPr>
        <p:spPr>
          <a:xfrm>
            <a:off x="1046103" y="4470399"/>
            <a:ext cx="6043319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373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74B93CF8-F17A-4398-BD2F-BE1591CEF94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5338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0"/>
          <p:cNvSpPr>
            <a:spLocks noChangeShapeType="1"/>
          </p:cNvSpPr>
          <p:nvPr/>
        </p:nvSpPr>
        <p:spPr bwMode="auto">
          <a:xfrm>
            <a:off x="1278467" y="2354263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1046101" y="2490136"/>
            <a:ext cx="6043323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8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B2A7DD97-89CF-4531-B518-09B28528D0F8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35371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0"/>
          <p:cNvSpPr>
            <a:spLocks noChangeShapeType="1"/>
          </p:cNvSpPr>
          <p:nvPr/>
        </p:nvSpPr>
        <p:spPr bwMode="auto">
          <a:xfrm flipH="1">
            <a:off x="6245578" y="906464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5650371" y="906873"/>
            <a:ext cx="1439049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1046105" y="906873"/>
            <a:ext cx="4369341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9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AA678019-1E03-46A1-9B88-0E0D9BB18DE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09858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hape 17"/>
            <p:cNvSpPr>
              <a:spLocks noChangeArrowheads="1"/>
            </p:cNvSpPr>
            <p:nvPr/>
          </p:nvSpPr>
          <p:spPr bwMode="auto">
            <a:xfrm>
              <a:off x="1516060" y="1520825"/>
              <a:ext cx="6111880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977" tIns="48977" rIns="48977" bIns="48977"/>
            <a:lstStyle>
              <a:lvl1pPr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1pPr>
              <a:lvl2pPr marL="795338" indent="-306388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2pPr>
              <a:lvl3pPr marL="1223963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3pPr>
              <a:lvl4pPr marL="171450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4pPr>
              <a:lvl5pPr marL="220345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5pPr>
              <a:lvl6pPr marL="26606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6pPr>
              <a:lvl7pPr marL="31178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7pPr>
              <a:lvl8pPr marL="35750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8pPr>
              <a:lvl9pPr marL="40322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9pPr>
            </a:lstStyle>
            <a:p>
              <a:pPr eaLnBrk="1"/>
              <a:endParaRPr lang="ru-RU" altLang="ru-RU" sz="1689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hape 21"/>
          <p:cNvSpPr>
            <a:spLocks noChangeShapeType="1"/>
          </p:cNvSpPr>
          <p:nvPr/>
        </p:nvSpPr>
        <p:spPr bwMode="auto">
          <a:xfrm>
            <a:off x="2019301" y="3471863"/>
            <a:ext cx="511245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708386" y="1811863"/>
            <a:ext cx="4718992" cy="1515536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708386" y="3598326"/>
            <a:ext cx="4718992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778">
                <a:solidFill>
                  <a:srgbClr val="000000"/>
                </a:solidFill>
              </a:defRPr>
            </a:lvl1pPr>
            <a:lvl2pPr marL="660408" indent="-254003" algn="ctr">
              <a:buClrTx/>
              <a:buFontTx/>
              <a:defRPr sz="1778">
                <a:solidFill>
                  <a:srgbClr val="000000"/>
                </a:solidFill>
              </a:defRPr>
            </a:lvl2pPr>
            <a:lvl3pPr marL="1095036" indent="-282226" algn="ctr">
              <a:buClrTx/>
              <a:buFontTx/>
              <a:defRPr sz="1778">
                <a:solidFill>
                  <a:srgbClr val="000000"/>
                </a:solidFill>
              </a:defRPr>
            </a:lvl3pPr>
            <a:lvl4pPr marL="1409717" indent="-190502" algn="ctr">
              <a:buClrTx/>
              <a:buFontTx/>
              <a:defRPr sz="1778">
                <a:solidFill>
                  <a:srgbClr val="000000"/>
                </a:solidFill>
              </a:defRPr>
            </a:lvl4pPr>
            <a:lvl5pPr marL="1843337" indent="-217716" algn="ctr">
              <a:buClrTx/>
              <a:buFontTx/>
              <a:defRPr sz="1778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4"/>
          <p:cNvSpPr>
            <a:spLocks noGrp="1"/>
          </p:cNvSpPr>
          <p:nvPr>
            <p:ph type="sldNum" sz="quarter" idx="10"/>
          </p:nvPr>
        </p:nvSpPr>
        <p:spPr>
          <a:xfrm>
            <a:off x="7000176" y="5069599"/>
            <a:ext cx="230357" cy="249401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13242E9-9908-46B4-A3EB-C19B8073F37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15464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1"/>
          <p:cNvSpPr>
            <a:spLocks noChangeShapeType="1"/>
          </p:cNvSpPr>
          <p:nvPr/>
        </p:nvSpPr>
        <p:spPr bwMode="auto">
          <a:xfrm>
            <a:off x="1278467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1045633" y="2490788"/>
            <a:ext cx="6043791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4561DBF4-7C86-44C9-ACBE-4FABE3AC8D9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34219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"/>
          <p:cNvSpPr>
            <a:spLocks noChangeShapeType="1"/>
          </p:cNvSpPr>
          <p:nvPr/>
        </p:nvSpPr>
        <p:spPr bwMode="auto">
          <a:xfrm>
            <a:off x="1278467" y="35988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136413" y="1641413"/>
            <a:ext cx="5862698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136413" y="3734858"/>
            <a:ext cx="5862698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030F1FB9-A293-4878-AD43-E20DFEC9C83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08183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>
            <a:spLocks noChangeShapeType="1"/>
          </p:cNvSpPr>
          <p:nvPr/>
        </p:nvSpPr>
        <p:spPr bwMode="auto">
          <a:xfrm>
            <a:off x="1278467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46102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1046102" y="2487166"/>
            <a:ext cx="296672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6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77A150CE-392B-45A8-83D5-AE88584EDDD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432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ChangeShapeType="1"/>
          </p:cNvSpPr>
          <p:nvPr/>
        </p:nvSpPr>
        <p:spPr bwMode="auto">
          <a:xfrm>
            <a:off x="1277940" y="41402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176871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1176864" y="4275684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31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DFBF175B-2D1E-4187-9E49-7A8207DF944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787329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0"/>
          <p:cNvSpPr>
            <a:spLocks noChangeShapeType="1"/>
          </p:cNvSpPr>
          <p:nvPr/>
        </p:nvSpPr>
        <p:spPr bwMode="auto">
          <a:xfrm>
            <a:off x="1278467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046104" y="2658534"/>
            <a:ext cx="296672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126073" y="2658534"/>
            <a:ext cx="296672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74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B7BD5528-1C55-41D2-9EC1-23B0DC200E7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100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1"/>
          <p:cNvSpPr>
            <a:spLocks noChangeShapeType="1"/>
          </p:cNvSpPr>
          <p:nvPr/>
        </p:nvSpPr>
        <p:spPr bwMode="auto">
          <a:xfrm>
            <a:off x="1278467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046102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8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DD60022C-7321-4CA5-BF4D-5F9C776B427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58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777B93E3-2580-4352-924C-69362F9075F2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32894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>
            <a:spLocks noChangeShapeType="1"/>
          </p:cNvSpPr>
          <p:nvPr/>
        </p:nvSpPr>
        <p:spPr bwMode="auto">
          <a:xfrm>
            <a:off x="1278467" y="2913063"/>
            <a:ext cx="2332567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046102" y="1388535"/>
            <a:ext cx="2254934" cy="1371603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t>Текст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3662277" y="982133"/>
            <a:ext cx="3427147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046102" y="3031065"/>
            <a:ext cx="2254934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01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9E9F3B2C-DE1D-4EDD-8DFB-CC424206816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8518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046101" y="1883829"/>
            <a:ext cx="3228626" cy="1371604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t>Текст заголовка</a:t>
            </a:r>
          </a:p>
        </p:txBody>
      </p:sp>
      <p:sp>
        <p:nvSpPr>
          <p:cNvPr id="109" name="Shape 109"/>
          <p:cNvSpPr>
            <a:spLocks noGrp="1"/>
          </p:cNvSpPr>
          <p:nvPr>
            <p:ph type="pic" sz="half" idx="13"/>
          </p:nvPr>
        </p:nvSpPr>
        <p:spPr>
          <a:xfrm>
            <a:off x="4607171" y="1032933"/>
            <a:ext cx="2603970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046101" y="3255431"/>
            <a:ext cx="3228626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422"/>
            </a:lvl1pPr>
            <a:lvl2pPr marL="609608" indent="-203203" algn="ctr">
              <a:buClrTx/>
              <a:buFontTx/>
              <a:defRPr sz="1422"/>
            </a:lvl2pPr>
            <a:lvl3pPr marL="1038591" indent="-225781" algn="ctr">
              <a:buClrTx/>
              <a:buFontTx/>
              <a:defRPr sz="1422"/>
            </a:lvl3pPr>
            <a:lvl4pPr marL="1371617" indent="-152402" algn="ctr">
              <a:buClrTx/>
              <a:buFontTx/>
              <a:defRPr sz="1422"/>
            </a:lvl4pPr>
            <a:lvl5pPr marL="1799793" indent="-174173" algn="ctr">
              <a:buClrTx/>
              <a:buFontTx/>
              <a:defRPr sz="142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11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C9B514D7-BB74-4211-B4F9-B74403967FB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0755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046102" y="4815414"/>
            <a:ext cx="6043322" cy="566741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912231" y="1032932"/>
            <a:ext cx="6303540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046102" y="5382153"/>
            <a:ext cx="6043322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422"/>
            </a:lvl1pPr>
            <a:lvl2pPr marL="609608" indent="-203203" algn="ctr">
              <a:buClrTx/>
              <a:buFontTx/>
              <a:defRPr sz="1422"/>
            </a:lvl2pPr>
            <a:lvl3pPr marL="1038591" indent="-225781" algn="ctr">
              <a:buClrTx/>
              <a:buFontTx/>
              <a:defRPr sz="1422"/>
            </a:lvl3pPr>
            <a:lvl4pPr marL="1371617" indent="-152402" algn="ctr">
              <a:buClrTx/>
              <a:buFontTx/>
              <a:defRPr sz="1422"/>
            </a:lvl4pPr>
            <a:lvl5pPr marL="1799793" indent="-174173" algn="ctr">
              <a:buClrTx/>
              <a:buFontTx/>
              <a:defRPr sz="142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21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8B09EC2E-A890-4141-86E1-1544F446A87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14428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ChangeShapeType="1"/>
          </p:cNvSpPr>
          <p:nvPr/>
        </p:nvSpPr>
        <p:spPr bwMode="auto">
          <a:xfrm>
            <a:off x="1278467" y="41402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046102" y="906873"/>
            <a:ext cx="6043322" cy="3097860"/>
          </a:xfrm>
          <a:prstGeom prst="rect">
            <a:avLst/>
          </a:prstGeom>
        </p:spPr>
        <p:txBody>
          <a:bodyPr/>
          <a:lstStyle>
            <a:lvl1pPr>
              <a:defRPr sz="2844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1046101" y="4275667"/>
            <a:ext cx="6043323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1778">
                <a:solidFill>
                  <a:srgbClr val="000000"/>
                </a:solidFill>
              </a:defRPr>
            </a:lvl1pPr>
            <a:lvl2pPr marL="660408" indent="-254003" algn="ctr">
              <a:buClrTx/>
              <a:buFontTx/>
              <a:defRPr sz="1778">
                <a:solidFill>
                  <a:srgbClr val="000000"/>
                </a:solidFill>
              </a:defRPr>
            </a:lvl2pPr>
            <a:lvl3pPr marL="1095036" indent="-282226" algn="ctr">
              <a:buClrTx/>
              <a:buFontTx/>
              <a:defRPr sz="1778">
                <a:solidFill>
                  <a:srgbClr val="000000"/>
                </a:solidFill>
              </a:defRPr>
            </a:lvl3pPr>
            <a:lvl4pPr marL="1409717" indent="-190502" algn="ctr">
              <a:buClrTx/>
              <a:buFontTx/>
              <a:defRPr sz="1778">
                <a:solidFill>
                  <a:srgbClr val="000000"/>
                </a:solidFill>
              </a:defRPr>
            </a:lvl4pPr>
            <a:lvl5pPr marL="1843337" indent="-217716" algn="ctr">
              <a:buClrTx/>
              <a:buFontTx/>
              <a:defRPr sz="1778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31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C1240EFE-145C-46A8-A9E0-B289F0B9200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92151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>
            <a:spLocks noChangeArrowheads="1"/>
          </p:cNvSpPr>
          <p:nvPr/>
        </p:nvSpPr>
        <p:spPr bwMode="auto">
          <a:xfrm>
            <a:off x="849489" y="623218"/>
            <a:ext cx="457200" cy="115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535" tIns="43535" rIns="43535" bIns="43535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/>
            <a:r>
              <a:rPr lang="ru-RU" altLang="ru-RU" sz="6845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39"/>
          <p:cNvSpPr>
            <a:spLocks noChangeArrowheads="1"/>
          </p:cNvSpPr>
          <p:nvPr/>
        </p:nvSpPr>
        <p:spPr bwMode="auto">
          <a:xfrm>
            <a:off x="7634111" y="2545681"/>
            <a:ext cx="457200" cy="115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535" tIns="43535" rIns="43535" bIns="43535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/>
            <a:r>
              <a:rPr lang="ru-RU" altLang="ru-RU" sz="6845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40"/>
          <p:cNvSpPr>
            <a:spLocks noChangeShapeType="1"/>
          </p:cNvSpPr>
          <p:nvPr/>
        </p:nvSpPr>
        <p:spPr bwMode="auto">
          <a:xfrm>
            <a:off x="1278467" y="41402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186073" y="982133"/>
            <a:ext cx="5689113" cy="2370671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422400" y="3352798"/>
            <a:ext cx="5238044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600"/>
            </a:lvl1pPr>
            <a:lvl2pPr marL="635008" indent="-228603" algn="r">
              <a:buClrTx/>
              <a:buFontTx/>
              <a:defRPr sz="1600"/>
            </a:lvl2pPr>
            <a:lvl3pPr marL="1066813" indent="-254003" algn="r">
              <a:buClrTx/>
              <a:buFontTx/>
              <a:defRPr sz="1600"/>
            </a:lvl3pPr>
            <a:lvl4pPr marL="1390667" indent="-171452" algn="r">
              <a:buClrTx/>
              <a:buFontTx/>
              <a:defRPr sz="1600"/>
            </a:lvl4pPr>
            <a:lvl5pPr marL="1821565" indent="-195945" algn="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3"/>
          </p:nvPr>
        </p:nvSpPr>
        <p:spPr>
          <a:xfrm>
            <a:off x="1046099" y="4343399"/>
            <a:ext cx="6043323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144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1DC62E34-3BEA-4B72-ACD4-5E4302C96BF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82256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046105" y="3308580"/>
            <a:ext cx="6043316" cy="1468803"/>
          </a:xfrm>
          <a:prstGeom prst="rect">
            <a:avLst/>
          </a:prstGeom>
        </p:spPr>
        <p:txBody>
          <a:bodyPr anchor="b"/>
          <a:lstStyle>
            <a:lvl1pPr algn="l">
              <a:defRPr sz="2844"/>
            </a:lvl1pPr>
          </a:lstStyle>
          <a:p>
            <a:r>
              <a:t>Текст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1046105" y="4777381"/>
            <a:ext cx="6043316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600">
                <a:solidFill>
                  <a:srgbClr val="000000"/>
                </a:solidFill>
              </a:defRPr>
            </a:lvl1pPr>
            <a:lvl2pPr marL="635008" indent="-228603">
              <a:buClrTx/>
              <a:buFontTx/>
              <a:defRPr sz="1600">
                <a:solidFill>
                  <a:srgbClr val="000000"/>
                </a:solidFill>
              </a:defRPr>
            </a:lvl2pPr>
            <a:lvl3pPr marL="1066813" indent="-254003">
              <a:buClrTx/>
              <a:buFontTx/>
              <a:defRPr sz="1600">
                <a:solidFill>
                  <a:srgbClr val="000000"/>
                </a:solidFill>
              </a:defRPr>
            </a:lvl3pPr>
            <a:lvl4pPr marL="1390667" indent="-171452">
              <a:buClrTx/>
              <a:buFontTx/>
              <a:defRPr sz="1600">
                <a:solidFill>
                  <a:srgbClr val="000000"/>
                </a:solidFill>
              </a:defRPr>
            </a:lvl4pPr>
            <a:lvl5pPr marL="1821565" indent="-195945">
              <a:buClrTx/>
              <a:buFontTx/>
              <a:defRPr sz="16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5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51F5A26D-CE9E-4BF7-A022-41F918DD795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72086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0"/>
          <p:cNvSpPr>
            <a:spLocks noChangeArrowheads="1"/>
          </p:cNvSpPr>
          <p:nvPr/>
        </p:nvSpPr>
        <p:spPr bwMode="auto">
          <a:xfrm>
            <a:off x="877711" y="551345"/>
            <a:ext cx="457200" cy="127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535" tIns="43535" rIns="43535" bIns="43535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/>
            <a:r>
              <a:rPr lang="ru-RU" altLang="ru-RU" sz="7645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61"/>
          <p:cNvSpPr>
            <a:spLocks noChangeArrowheads="1"/>
          </p:cNvSpPr>
          <p:nvPr/>
        </p:nvSpPr>
        <p:spPr bwMode="auto">
          <a:xfrm>
            <a:off x="7651044" y="2262670"/>
            <a:ext cx="457200" cy="127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535" tIns="43535" rIns="43535" bIns="43535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/>
            <a:r>
              <a:rPr lang="ru-RU" altLang="ru-RU" sz="7645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62"/>
          <p:cNvSpPr>
            <a:spLocks noChangeShapeType="1"/>
          </p:cNvSpPr>
          <p:nvPr/>
        </p:nvSpPr>
        <p:spPr bwMode="auto">
          <a:xfrm>
            <a:off x="1278467" y="34290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252815" y="982133"/>
            <a:ext cx="5622372" cy="2243671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1046105" y="3639311"/>
            <a:ext cx="6043316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778">
                <a:solidFill>
                  <a:srgbClr val="000000"/>
                </a:solidFill>
              </a:defRPr>
            </a:lvl1pPr>
            <a:lvl2pPr marL="660408" indent="-254003">
              <a:buClrTx/>
              <a:buFontTx/>
              <a:defRPr sz="1778">
                <a:solidFill>
                  <a:srgbClr val="000000"/>
                </a:solidFill>
              </a:defRPr>
            </a:lvl2pPr>
            <a:lvl3pPr marL="1095036" indent="-282226">
              <a:buClrTx/>
              <a:buFontTx/>
              <a:defRPr sz="1778">
                <a:solidFill>
                  <a:srgbClr val="000000"/>
                </a:solidFill>
              </a:defRPr>
            </a:lvl3pPr>
            <a:lvl4pPr marL="1409717" indent="-190502">
              <a:buClrTx/>
              <a:buFontTx/>
              <a:defRPr sz="1778">
                <a:solidFill>
                  <a:srgbClr val="000000"/>
                </a:solidFill>
              </a:defRPr>
            </a:lvl4pPr>
            <a:lvl5pPr marL="1843337" indent="-217716">
              <a:buClrTx/>
              <a:buFontTx/>
              <a:defRPr sz="1778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3"/>
          </p:nvPr>
        </p:nvSpPr>
        <p:spPr>
          <a:xfrm>
            <a:off x="1046102" y="4529667"/>
            <a:ext cx="6043322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166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9AD0CF98-D67E-4885-A98D-1C1E548CD89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3469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>
            <a:spLocks noChangeArrowheads="1"/>
          </p:cNvSpPr>
          <p:nvPr/>
        </p:nvSpPr>
        <p:spPr bwMode="auto">
          <a:xfrm>
            <a:off x="849313" y="597611"/>
            <a:ext cx="45720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39"/>
          <p:cNvSpPr>
            <a:spLocks noChangeArrowheads="1"/>
          </p:cNvSpPr>
          <p:nvPr/>
        </p:nvSpPr>
        <p:spPr bwMode="auto">
          <a:xfrm>
            <a:off x="7634288" y="2520087"/>
            <a:ext cx="45720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40"/>
          <p:cNvSpPr>
            <a:spLocks noChangeShapeType="1"/>
          </p:cNvSpPr>
          <p:nvPr/>
        </p:nvSpPr>
        <p:spPr bwMode="auto">
          <a:xfrm>
            <a:off x="1277938" y="41402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334332" y="982133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600209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3"/>
          </p:nvPr>
        </p:nvSpPr>
        <p:spPr>
          <a:xfrm>
            <a:off x="1176861" y="4343416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144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5F8BC818-F0D2-49A9-9955-46D9B034FBB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949733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3"/>
          <p:cNvSpPr>
            <a:spLocks noChangeShapeType="1"/>
          </p:cNvSpPr>
          <p:nvPr/>
        </p:nvSpPr>
        <p:spPr bwMode="auto">
          <a:xfrm>
            <a:off x="1278467" y="34290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046102" y="982132"/>
            <a:ext cx="6043320" cy="2294467"/>
          </a:xfrm>
          <a:prstGeom prst="rect">
            <a:avLst/>
          </a:prstGeom>
        </p:spPr>
        <p:txBody>
          <a:bodyPr/>
          <a:lstStyle>
            <a:lvl1pPr>
              <a:defRPr sz="2844"/>
            </a:lvl1pPr>
          </a:lstStyle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046105" y="3566159"/>
            <a:ext cx="6043316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778">
                <a:solidFill>
                  <a:srgbClr val="000000"/>
                </a:solidFill>
              </a:defRPr>
            </a:lvl1pPr>
            <a:lvl2pPr marL="660408" indent="-254003">
              <a:buClrTx/>
              <a:buFontTx/>
              <a:defRPr sz="1778">
                <a:solidFill>
                  <a:srgbClr val="000000"/>
                </a:solidFill>
              </a:defRPr>
            </a:lvl2pPr>
            <a:lvl3pPr marL="1095036" indent="-282226">
              <a:buClrTx/>
              <a:buFontTx/>
              <a:defRPr sz="1778">
                <a:solidFill>
                  <a:srgbClr val="000000"/>
                </a:solidFill>
              </a:defRPr>
            </a:lvl3pPr>
            <a:lvl4pPr marL="1409717" indent="-190502">
              <a:buClrTx/>
              <a:buFontTx/>
              <a:defRPr sz="1778">
                <a:solidFill>
                  <a:srgbClr val="000000"/>
                </a:solidFill>
              </a:defRPr>
            </a:lvl4pPr>
            <a:lvl5pPr marL="1843337" indent="-217716">
              <a:buClrTx/>
              <a:buFontTx/>
              <a:defRPr sz="1778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3"/>
          </p:nvPr>
        </p:nvSpPr>
        <p:spPr>
          <a:xfrm>
            <a:off x="1046103" y="4470399"/>
            <a:ext cx="6043319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7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58B9597D-D25E-40AA-83EB-D10BA36C7EF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02904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4"/>
          <p:cNvSpPr>
            <a:spLocks noChangeShapeType="1"/>
          </p:cNvSpPr>
          <p:nvPr/>
        </p:nvSpPr>
        <p:spPr bwMode="auto">
          <a:xfrm>
            <a:off x="1278467" y="2354263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1046101" y="2490136"/>
            <a:ext cx="6043323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87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79D709F1-6B03-4BF9-ABDF-F409ECC5F62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71356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>
            <a:spLocks noChangeShapeType="1"/>
          </p:cNvSpPr>
          <p:nvPr/>
        </p:nvSpPr>
        <p:spPr bwMode="auto">
          <a:xfrm flipH="1">
            <a:off x="6245578" y="906464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5650371" y="906873"/>
            <a:ext cx="1439049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046105" y="906874"/>
            <a:ext cx="4369341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97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76BA4186-85D5-40FC-A400-CBE593F3344C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2932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Shape 205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5FD7FC0C-6DB2-4733-8189-8B97DE309A6C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23081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hape 213"/>
            <p:cNvSpPr>
              <a:spLocks noChangeArrowheads="1"/>
            </p:cNvSpPr>
            <p:nvPr/>
          </p:nvSpPr>
          <p:spPr bwMode="auto">
            <a:xfrm>
              <a:off x="1516060" y="1520825"/>
              <a:ext cx="6111880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977" tIns="48977" rIns="48977" bIns="48977"/>
            <a:lstStyle>
              <a:lvl1pPr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1pPr>
              <a:lvl2pPr marL="795338" indent="-306388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2pPr>
              <a:lvl3pPr marL="1223963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3pPr>
              <a:lvl4pPr marL="171450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4pPr>
              <a:lvl5pPr marL="220345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5pPr>
              <a:lvl6pPr marL="26606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6pPr>
              <a:lvl7pPr marL="31178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7pPr>
              <a:lvl8pPr marL="35750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8pPr>
              <a:lvl9pPr marL="40322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9pPr>
            </a:lstStyle>
            <a:p>
              <a:pPr eaLnBrk="1"/>
              <a:endParaRPr lang="ru-RU" altLang="ru-RU" sz="1689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hape 217"/>
          <p:cNvSpPr>
            <a:spLocks noChangeShapeType="1"/>
          </p:cNvSpPr>
          <p:nvPr/>
        </p:nvSpPr>
        <p:spPr bwMode="auto">
          <a:xfrm>
            <a:off x="2019301" y="3471863"/>
            <a:ext cx="511245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708386" y="1811863"/>
            <a:ext cx="4718992" cy="1515536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1708386" y="3598326"/>
            <a:ext cx="4718992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778">
                <a:solidFill>
                  <a:srgbClr val="000000"/>
                </a:solidFill>
              </a:defRPr>
            </a:lvl1pPr>
            <a:lvl2pPr marL="660408" indent="-254003" algn="ctr">
              <a:buClrTx/>
              <a:buFontTx/>
              <a:defRPr sz="1778">
                <a:solidFill>
                  <a:srgbClr val="000000"/>
                </a:solidFill>
              </a:defRPr>
            </a:lvl2pPr>
            <a:lvl3pPr marL="1095036" indent="-282226" algn="ctr">
              <a:buClrTx/>
              <a:buFontTx/>
              <a:defRPr sz="1778">
                <a:solidFill>
                  <a:srgbClr val="000000"/>
                </a:solidFill>
              </a:defRPr>
            </a:lvl3pPr>
            <a:lvl4pPr marL="1409717" indent="-190502" algn="ctr">
              <a:buClrTx/>
              <a:buFontTx/>
              <a:defRPr sz="1778">
                <a:solidFill>
                  <a:srgbClr val="000000"/>
                </a:solidFill>
              </a:defRPr>
            </a:lvl4pPr>
            <a:lvl5pPr marL="1843337" indent="-217716" algn="ctr">
              <a:buClrTx/>
              <a:buFontTx/>
              <a:defRPr sz="1778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20"/>
          <p:cNvSpPr>
            <a:spLocks noGrp="1"/>
          </p:cNvSpPr>
          <p:nvPr>
            <p:ph type="sldNum" sz="quarter" idx="10"/>
          </p:nvPr>
        </p:nvSpPr>
        <p:spPr>
          <a:xfrm>
            <a:off x="7000176" y="5069599"/>
            <a:ext cx="230357" cy="249401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F30D12C6-447C-4644-B350-87B28027995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3358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7"/>
          <p:cNvSpPr>
            <a:spLocks noChangeShapeType="1"/>
          </p:cNvSpPr>
          <p:nvPr/>
        </p:nvSpPr>
        <p:spPr bwMode="auto">
          <a:xfrm>
            <a:off x="1278467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half" idx="1"/>
          </p:nvPr>
        </p:nvSpPr>
        <p:spPr>
          <a:xfrm>
            <a:off x="1045633" y="2490788"/>
            <a:ext cx="6043791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30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560B7FF8-1DD9-468F-975F-E0394622593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62190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6"/>
          <p:cNvSpPr>
            <a:spLocks noChangeShapeType="1"/>
          </p:cNvSpPr>
          <p:nvPr/>
        </p:nvSpPr>
        <p:spPr bwMode="auto">
          <a:xfrm>
            <a:off x="1278467" y="35988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136413" y="1641413"/>
            <a:ext cx="5862698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136413" y="3734858"/>
            <a:ext cx="5862698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4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57E4D359-57A1-4D34-92FE-CFE312C54C6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26310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/>
          <p:cNvSpPr>
            <a:spLocks noChangeShapeType="1"/>
          </p:cNvSpPr>
          <p:nvPr/>
        </p:nvSpPr>
        <p:spPr bwMode="auto">
          <a:xfrm>
            <a:off x="1278467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046102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1046102" y="2487166"/>
            <a:ext cx="296672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5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30D8DAAD-4537-4696-8E85-5985DE32531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86301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6"/>
          <p:cNvSpPr>
            <a:spLocks noChangeShapeType="1"/>
          </p:cNvSpPr>
          <p:nvPr/>
        </p:nvSpPr>
        <p:spPr bwMode="auto">
          <a:xfrm>
            <a:off x="1278467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1046104" y="2658534"/>
            <a:ext cx="296672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3"/>
          </p:nvPr>
        </p:nvSpPr>
        <p:spPr>
          <a:xfrm>
            <a:off x="4126073" y="2658534"/>
            <a:ext cx="296672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270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0752BEB3-9F17-4B10-9582-9D59A2F0D35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51865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7"/>
          <p:cNvSpPr>
            <a:spLocks noChangeShapeType="1"/>
          </p:cNvSpPr>
          <p:nvPr/>
        </p:nvSpPr>
        <p:spPr bwMode="auto">
          <a:xfrm>
            <a:off x="1278467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046102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27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8F2F6FF4-8D2F-4607-90B8-F37B483D7692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573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176867" y="3308582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1176867" y="4777398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5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475F236-E7F6-49AC-B021-65777A17D8F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280805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6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60BF624A-B735-4365-93CA-A23EE3FB9E2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20705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93"/>
          <p:cNvSpPr>
            <a:spLocks noChangeShapeType="1"/>
          </p:cNvSpPr>
          <p:nvPr/>
        </p:nvSpPr>
        <p:spPr bwMode="auto">
          <a:xfrm>
            <a:off x="1278467" y="2913063"/>
            <a:ext cx="2332567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1046102" y="1388535"/>
            <a:ext cx="2254934" cy="1371603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t>Текст заголовка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3662277" y="982133"/>
            <a:ext cx="3427147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3"/>
          </p:nvPr>
        </p:nvSpPr>
        <p:spPr>
          <a:xfrm>
            <a:off x="1046102" y="3031065"/>
            <a:ext cx="2254934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9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F73CBD26-B79D-49D6-8ED2-97E3C71B2ED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76922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1046101" y="1883829"/>
            <a:ext cx="3228626" cy="1371604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t>Текст заголовка</a:t>
            </a:r>
          </a:p>
        </p:txBody>
      </p:sp>
      <p:sp>
        <p:nvSpPr>
          <p:cNvPr id="305" name="Shape 305"/>
          <p:cNvSpPr>
            <a:spLocks noGrp="1"/>
          </p:cNvSpPr>
          <p:nvPr>
            <p:ph type="pic" sz="half" idx="13"/>
          </p:nvPr>
        </p:nvSpPr>
        <p:spPr>
          <a:xfrm>
            <a:off x="4607171" y="1032933"/>
            <a:ext cx="2603970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1046101" y="3255431"/>
            <a:ext cx="3228626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422"/>
            </a:lvl1pPr>
            <a:lvl2pPr marL="609608" indent="-203203" algn="ctr">
              <a:buClrTx/>
              <a:buFontTx/>
              <a:defRPr sz="1422"/>
            </a:lvl2pPr>
            <a:lvl3pPr marL="1038591" indent="-225781" algn="ctr">
              <a:buClrTx/>
              <a:buFontTx/>
              <a:defRPr sz="1422"/>
            </a:lvl3pPr>
            <a:lvl4pPr marL="1371617" indent="-152402" algn="ctr">
              <a:buClrTx/>
              <a:buFontTx/>
              <a:defRPr sz="1422"/>
            </a:lvl4pPr>
            <a:lvl5pPr marL="1799793" indent="-174173" algn="ctr">
              <a:buClrTx/>
              <a:buFontTx/>
              <a:defRPr sz="142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0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F6857B9C-D7E0-49C4-A780-2999E9424230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77683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046102" y="4815414"/>
            <a:ext cx="6043322" cy="566741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t>Текст заголовка</a:t>
            </a:r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912231" y="1032932"/>
            <a:ext cx="6303540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1046102" y="5382153"/>
            <a:ext cx="6043322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422"/>
            </a:lvl1pPr>
            <a:lvl2pPr marL="609608" indent="-203203" algn="ctr">
              <a:buClrTx/>
              <a:buFontTx/>
              <a:defRPr sz="1422"/>
            </a:lvl2pPr>
            <a:lvl3pPr marL="1038591" indent="-225781" algn="ctr">
              <a:buClrTx/>
              <a:buFontTx/>
              <a:defRPr sz="1422"/>
            </a:lvl3pPr>
            <a:lvl4pPr marL="1371617" indent="-152402" algn="ctr">
              <a:buClrTx/>
              <a:buFontTx/>
              <a:defRPr sz="1422"/>
            </a:lvl4pPr>
            <a:lvl5pPr marL="1799793" indent="-174173" algn="ctr">
              <a:buClrTx/>
              <a:buFontTx/>
              <a:defRPr sz="142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1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CA93C862-6822-4F2C-912D-F20786EF762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66731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4"/>
          <p:cNvSpPr>
            <a:spLocks noChangeShapeType="1"/>
          </p:cNvSpPr>
          <p:nvPr/>
        </p:nvSpPr>
        <p:spPr bwMode="auto">
          <a:xfrm>
            <a:off x="1278467" y="41402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046102" y="906873"/>
            <a:ext cx="6043322" cy="3097860"/>
          </a:xfrm>
          <a:prstGeom prst="rect">
            <a:avLst/>
          </a:prstGeom>
        </p:spPr>
        <p:txBody>
          <a:bodyPr/>
          <a:lstStyle>
            <a:lvl1pPr>
              <a:defRPr sz="2844"/>
            </a:lvl1pPr>
          </a:lstStyle>
          <a:p>
            <a:r>
              <a:t>Текст заголовка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xfrm>
            <a:off x="1046101" y="4275667"/>
            <a:ext cx="6043323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1778">
                <a:solidFill>
                  <a:srgbClr val="000000"/>
                </a:solidFill>
              </a:defRPr>
            </a:lvl1pPr>
            <a:lvl2pPr marL="660408" indent="-254003" algn="ctr">
              <a:buClrTx/>
              <a:buFontTx/>
              <a:defRPr sz="1778">
                <a:solidFill>
                  <a:srgbClr val="000000"/>
                </a:solidFill>
              </a:defRPr>
            </a:lvl2pPr>
            <a:lvl3pPr marL="1095036" indent="-282226" algn="ctr">
              <a:buClrTx/>
              <a:buFontTx/>
              <a:defRPr sz="1778">
                <a:solidFill>
                  <a:srgbClr val="000000"/>
                </a:solidFill>
              </a:defRPr>
            </a:lvl3pPr>
            <a:lvl4pPr marL="1409717" indent="-190502" algn="ctr">
              <a:buClrTx/>
              <a:buFontTx/>
              <a:defRPr sz="1778">
                <a:solidFill>
                  <a:srgbClr val="000000"/>
                </a:solidFill>
              </a:defRPr>
            </a:lvl4pPr>
            <a:lvl5pPr marL="1843337" indent="-217716" algn="ctr">
              <a:buClrTx/>
              <a:buFontTx/>
              <a:defRPr sz="1778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27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6943745E-C17E-444C-80E5-7BC43F6D5FB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38878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4"/>
          <p:cNvSpPr>
            <a:spLocks noChangeArrowheads="1"/>
          </p:cNvSpPr>
          <p:nvPr/>
        </p:nvSpPr>
        <p:spPr bwMode="auto">
          <a:xfrm>
            <a:off x="849489" y="623218"/>
            <a:ext cx="457200" cy="115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535" tIns="43535" rIns="43535" bIns="43535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/>
            <a:r>
              <a:rPr lang="ru-RU" altLang="ru-RU" sz="6845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35"/>
          <p:cNvSpPr>
            <a:spLocks noChangeArrowheads="1"/>
          </p:cNvSpPr>
          <p:nvPr/>
        </p:nvSpPr>
        <p:spPr bwMode="auto">
          <a:xfrm>
            <a:off x="7634111" y="2545681"/>
            <a:ext cx="457200" cy="115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535" tIns="43535" rIns="43535" bIns="43535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/>
            <a:r>
              <a:rPr lang="ru-RU" altLang="ru-RU" sz="6845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36"/>
          <p:cNvSpPr>
            <a:spLocks noChangeShapeType="1"/>
          </p:cNvSpPr>
          <p:nvPr/>
        </p:nvSpPr>
        <p:spPr bwMode="auto">
          <a:xfrm>
            <a:off x="1278467" y="41402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1186073" y="982133"/>
            <a:ext cx="5689113" cy="2370671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1422400" y="3352798"/>
            <a:ext cx="5238044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600"/>
            </a:lvl1pPr>
            <a:lvl2pPr marL="635008" indent="-228603" algn="r">
              <a:buClrTx/>
              <a:buFontTx/>
              <a:defRPr sz="1600"/>
            </a:lvl2pPr>
            <a:lvl3pPr marL="1066813" indent="-254003" algn="r">
              <a:buClrTx/>
              <a:buFontTx/>
              <a:defRPr sz="1600"/>
            </a:lvl3pPr>
            <a:lvl4pPr marL="1390667" indent="-171452" algn="r">
              <a:buClrTx/>
              <a:buFontTx/>
              <a:defRPr sz="1600"/>
            </a:lvl4pPr>
            <a:lvl5pPr marL="1821565" indent="-195945" algn="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3"/>
          </p:nvPr>
        </p:nvSpPr>
        <p:spPr>
          <a:xfrm>
            <a:off x="1046099" y="4343399"/>
            <a:ext cx="6043323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340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6DC34FE4-AFBF-46C2-997B-7B12631333E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75245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1046105" y="3308580"/>
            <a:ext cx="6043316" cy="1468803"/>
          </a:xfrm>
          <a:prstGeom prst="rect">
            <a:avLst/>
          </a:prstGeom>
        </p:spPr>
        <p:txBody>
          <a:bodyPr anchor="b"/>
          <a:lstStyle>
            <a:lvl1pPr algn="l">
              <a:defRPr sz="2844"/>
            </a:lvl1pPr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1046105" y="4777381"/>
            <a:ext cx="6043316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600">
                <a:solidFill>
                  <a:srgbClr val="000000"/>
                </a:solidFill>
              </a:defRPr>
            </a:lvl1pPr>
            <a:lvl2pPr marL="635008" indent="-228603">
              <a:buClrTx/>
              <a:buFontTx/>
              <a:defRPr sz="1600">
                <a:solidFill>
                  <a:srgbClr val="000000"/>
                </a:solidFill>
              </a:defRPr>
            </a:lvl2pPr>
            <a:lvl3pPr marL="1066813" indent="-254003">
              <a:buClrTx/>
              <a:buFontTx/>
              <a:defRPr sz="1600">
                <a:solidFill>
                  <a:srgbClr val="000000"/>
                </a:solidFill>
              </a:defRPr>
            </a:lvl3pPr>
            <a:lvl4pPr marL="1390667" indent="-171452">
              <a:buClrTx/>
              <a:buFontTx/>
              <a:defRPr sz="1600">
                <a:solidFill>
                  <a:srgbClr val="000000"/>
                </a:solidFill>
              </a:defRPr>
            </a:lvl4pPr>
            <a:lvl5pPr marL="1821565" indent="-195945">
              <a:buClrTx/>
              <a:buFontTx/>
              <a:defRPr sz="16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34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88F503E-BF14-4CB2-AB48-7AEB66D1908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54600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6"/>
          <p:cNvSpPr>
            <a:spLocks noChangeArrowheads="1"/>
          </p:cNvSpPr>
          <p:nvPr/>
        </p:nvSpPr>
        <p:spPr bwMode="auto">
          <a:xfrm>
            <a:off x="877711" y="551345"/>
            <a:ext cx="457200" cy="127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535" tIns="43535" rIns="43535" bIns="43535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/>
            <a:r>
              <a:rPr lang="ru-RU" altLang="ru-RU" sz="7645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57"/>
          <p:cNvSpPr>
            <a:spLocks noChangeArrowheads="1"/>
          </p:cNvSpPr>
          <p:nvPr/>
        </p:nvSpPr>
        <p:spPr bwMode="auto">
          <a:xfrm>
            <a:off x="7651044" y="2262670"/>
            <a:ext cx="457200" cy="127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535" tIns="43535" rIns="43535" bIns="43535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/>
            <a:r>
              <a:rPr lang="ru-RU" altLang="ru-RU" sz="7645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58"/>
          <p:cNvSpPr>
            <a:spLocks noChangeShapeType="1"/>
          </p:cNvSpPr>
          <p:nvPr/>
        </p:nvSpPr>
        <p:spPr bwMode="auto">
          <a:xfrm>
            <a:off x="1278467" y="34290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1252815" y="982133"/>
            <a:ext cx="5622372" cy="2243671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xfrm>
            <a:off x="1046105" y="3639311"/>
            <a:ext cx="6043316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778">
                <a:solidFill>
                  <a:srgbClr val="000000"/>
                </a:solidFill>
              </a:defRPr>
            </a:lvl1pPr>
            <a:lvl2pPr marL="660408" indent="-254003">
              <a:buClrTx/>
              <a:buFontTx/>
              <a:defRPr sz="1778">
                <a:solidFill>
                  <a:srgbClr val="000000"/>
                </a:solidFill>
              </a:defRPr>
            </a:lvl2pPr>
            <a:lvl3pPr marL="1095036" indent="-282226">
              <a:buClrTx/>
              <a:buFontTx/>
              <a:defRPr sz="1778">
                <a:solidFill>
                  <a:srgbClr val="000000"/>
                </a:solidFill>
              </a:defRPr>
            </a:lvl3pPr>
            <a:lvl4pPr marL="1409717" indent="-190502">
              <a:buClrTx/>
              <a:buFontTx/>
              <a:defRPr sz="1778">
                <a:solidFill>
                  <a:srgbClr val="000000"/>
                </a:solidFill>
              </a:defRPr>
            </a:lvl4pPr>
            <a:lvl5pPr marL="1843337" indent="-217716">
              <a:buClrTx/>
              <a:buFontTx/>
              <a:defRPr sz="1778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3"/>
          </p:nvPr>
        </p:nvSpPr>
        <p:spPr>
          <a:xfrm>
            <a:off x="1046102" y="4529667"/>
            <a:ext cx="6043322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362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77EDDF92-7C90-497A-91FD-A2934348B3D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45933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9"/>
          <p:cNvSpPr>
            <a:spLocks noChangeShapeType="1"/>
          </p:cNvSpPr>
          <p:nvPr/>
        </p:nvSpPr>
        <p:spPr bwMode="auto">
          <a:xfrm>
            <a:off x="1278467" y="34290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1046102" y="982132"/>
            <a:ext cx="6043320" cy="2294467"/>
          </a:xfrm>
          <a:prstGeom prst="rect">
            <a:avLst/>
          </a:prstGeom>
        </p:spPr>
        <p:txBody>
          <a:bodyPr/>
          <a:lstStyle>
            <a:lvl1pPr>
              <a:defRPr sz="2844"/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xfrm>
            <a:off x="1046105" y="3566159"/>
            <a:ext cx="6043316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778">
                <a:solidFill>
                  <a:srgbClr val="000000"/>
                </a:solidFill>
              </a:defRPr>
            </a:lvl1pPr>
            <a:lvl2pPr marL="660408" indent="-254003">
              <a:buClrTx/>
              <a:buFontTx/>
              <a:defRPr sz="1778">
                <a:solidFill>
                  <a:srgbClr val="000000"/>
                </a:solidFill>
              </a:defRPr>
            </a:lvl2pPr>
            <a:lvl3pPr marL="1095036" indent="-282226">
              <a:buClrTx/>
              <a:buFontTx/>
              <a:defRPr sz="1778">
                <a:solidFill>
                  <a:srgbClr val="000000"/>
                </a:solidFill>
              </a:defRPr>
            </a:lvl3pPr>
            <a:lvl4pPr marL="1409717" indent="-190502">
              <a:buClrTx/>
              <a:buFontTx/>
              <a:defRPr sz="1778">
                <a:solidFill>
                  <a:srgbClr val="000000"/>
                </a:solidFill>
              </a:defRPr>
            </a:lvl4pPr>
            <a:lvl5pPr marL="1843337" indent="-217716">
              <a:buClrTx/>
              <a:buFontTx/>
              <a:defRPr sz="1778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3"/>
          </p:nvPr>
        </p:nvSpPr>
        <p:spPr>
          <a:xfrm>
            <a:off x="1046103" y="4470399"/>
            <a:ext cx="6043319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373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6880B059-EDB7-41EA-95C4-56E89D55BBE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71390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0"/>
          <p:cNvSpPr>
            <a:spLocks noChangeShapeType="1"/>
          </p:cNvSpPr>
          <p:nvPr/>
        </p:nvSpPr>
        <p:spPr bwMode="auto">
          <a:xfrm>
            <a:off x="1278467" y="2354263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1046101" y="2490136"/>
            <a:ext cx="6043323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8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1031F3EC-D6D7-4805-B6C8-E4CFFD7391E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381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0"/>
          <p:cNvSpPr>
            <a:spLocks noChangeArrowheads="1"/>
          </p:cNvSpPr>
          <p:nvPr/>
        </p:nvSpPr>
        <p:spPr bwMode="auto">
          <a:xfrm>
            <a:off x="877888" y="527321"/>
            <a:ext cx="4572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61"/>
          <p:cNvSpPr>
            <a:spLocks noChangeArrowheads="1"/>
          </p:cNvSpPr>
          <p:nvPr/>
        </p:nvSpPr>
        <p:spPr bwMode="auto">
          <a:xfrm>
            <a:off x="7650163" y="2238663"/>
            <a:ext cx="4572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62"/>
          <p:cNvSpPr>
            <a:spLocks noChangeShapeType="1"/>
          </p:cNvSpPr>
          <p:nvPr/>
        </p:nvSpPr>
        <p:spPr bwMode="auto">
          <a:xfrm>
            <a:off x="1277938" y="34290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409425" y="982134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1176867" y="3639318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3"/>
          </p:nvPr>
        </p:nvSpPr>
        <p:spPr>
          <a:xfrm>
            <a:off x="1176871" y="4529684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166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4F962576-719C-472C-B6BD-7A513C42DCD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650314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0"/>
          <p:cNvSpPr>
            <a:spLocks noChangeShapeType="1"/>
          </p:cNvSpPr>
          <p:nvPr/>
        </p:nvSpPr>
        <p:spPr bwMode="auto">
          <a:xfrm flipH="1">
            <a:off x="6245578" y="906464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/>
        </p:spPr>
        <p:txBody>
          <a:bodyPr lIns="40638" tIns="40638" rIns="40638" bIns="4063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5650371" y="906873"/>
            <a:ext cx="1439049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1046105" y="906874"/>
            <a:ext cx="4369341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9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81D7E2A9-8F08-4596-BD8D-26868DBE849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71298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Shape 17"/>
            <p:cNvSpPr>
              <a:spLocks noChangeArrowheads="1"/>
            </p:cNvSpPr>
            <p:nvPr/>
          </p:nvSpPr>
          <p:spPr bwMode="auto">
            <a:xfrm>
              <a:off x="1516060" y="1520825"/>
              <a:ext cx="6111880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" name="Shape 21"/>
          <p:cNvSpPr>
            <a:spLocks noChangeShapeType="1"/>
          </p:cNvSpPr>
          <p:nvPr/>
        </p:nvSpPr>
        <p:spPr bwMode="auto">
          <a:xfrm>
            <a:off x="2019300" y="3471863"/>
            <a:ext cx="5113338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4"/>
          <p:cNvSpPr>
            <a:spLocks noGrp="1"/>
          </p:cNvSpPr>
          <p:nvPr>
            <p:ph type="sldNum" sz="quarter" idx="10"/>
          </p:nvPr>
        </p:nvSpPr>
        <p:spPr>
          <a:xfrm>
            <a:off x="7007225" y="5072063"/>
            <a:ext cx="223838" cy="244475"/>
          </a:xfrm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1D06679-29F9-47B6-96EC-3C6E90CFBB0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01246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1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1176337" y="2490788"/>
            <a:ext cx="6799265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4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CC11CF97-C066-4E5E-8546-86A468F14455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03087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"/>
          <p:cNvSpPr>
            <a:spLocks noChangeShapeType="1"/>
          </p:cNvSpPr>
          <p:nvPr/>
        </p:nvSpPr>
        <p:spPr bwMode="auto">
          <a:xfrm>
            <a:off x="1277938" y="35988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278464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705D351C-3B21-4711-BA18-78A286B5757C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13359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1176864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6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5DDBC33-742D-45BA-976E-D52C0E4A68B2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92042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0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176867" y="2658533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641832" y="2658533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74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8D05572-488A-4877-A294-9A1FBE0BBF3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70785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1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8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464B563-87CE-495C-B7C9-800C49EF6D68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27578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54B7DC11-462D-4539-ABF3-4BC6EE1A034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80843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>
            <a:spLocks noChangeShapeType="1"/>
          </p:cNvSpPr>
          <p:nvPr/>
        </p:nvSpPr>
        <p:spPr bwMode="auto">
          <a:xfrm>
            <a:off x="1277938" y="2913063"/>
            <a:ext cx="233362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176864" y="1388534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4120062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176864" y="3031064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0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71CF6C2-25B1-4ED7-A941-B561ACE5D4B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39462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09" name="Shape 109"/>
          <p:cNvSpPr>
            <a:spLocks noGrp="1"/>
          </p:cNvSpPr>
          <p:nvPr>
            <p:ph type="pic" sz="half" idx="13"/>
          </p:nvPr>
        </p:nvSpPr>
        <p:spPr>
          <a:xfrm>
            <a:off x="5183068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1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9D684127-4318-41EE-9B9E-004B072AB98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0283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3"/>
          <p:cNvSpPr>
            <a:spLocks noChangeShapeType="1"/>
          </p:cNvSpPr>
          <p:nvPr/>
        </p:nvSpPr>
        <p:spPr bwMode="auto">
          <a:xfrm>
            <a:off x="1277940" y="34290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176872" y="982132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3"/>
          </p:nvPr>
        </p:nvSpPr>
        <p:spPr>
          <a:xfrm>
            <a:off x="1176866" y="4470416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7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BB16E10-7C3B-4045-B325-5595A3512F5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742298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176864" y="4815413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1026260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176864" y="5382152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2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C639AAD-89BF-462D-9693-FDDCB4C1DB7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38920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ChangeShapeType="1"/>
          </p:cNvSpPr>
          <p:nvPr/>
        </p:nvSpPr>
        <p:spPr bwMode="auto">
          <a:xfrm>
            <a:off x="1277938" y="41402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176864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1176864" y="4275666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31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DFBF175B-2D1E-4187-9E49-7A8207DF9444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06474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>
            <a:spLocks noChangeArrowheads="1"/>
          </p:cNvSpPr>
          <p:nvPr/>
        </p:nvSpPr>
        <p:spPr bwMode="auto">
          <a:xfrm>
            <a:off x="849313" y="646113"/>
            <a:ext cx="4572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39"/>
          <p:cNvSpPr>
            <a:spLocks noChangeArrowheads="1"/>
          </p:cNvSpPr>
          <p:nvPr/>
        </p:nvSpPr>
        <p:spPr bwMode="auto">
          <a:xfrm>
            <a:off x="7634288" y="2568575"/>
            <a:ext cx="4572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40"/>
          <p:cNvSpPr>
            <a:spLocks noChangeShapeType="1"/>
          </p:cNvSpPr>
          <p:nvPr/>
        </p:nvSpPr>
        <p:spPr bwMode="auto">
          <a:xfrm>
            <a:off x="1277938" y="41402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334332" y="982132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600200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3"/>
          </p:nvPr>
        </p:nvSpPr>
        <p:spPr>
          <a:xfrm>
            <a:off x="1176861" y="4343398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144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5F8BC818-F0D2-49A9-9955-46D9B034FBB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62489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176867" y="3308579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1176867" y="4777380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5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475F236-E7F6-49AC-B021-65777A17D8F3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68972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0"/>
          <p:cNvSpPr>
            <a:spLocks noChangeArrowheads="1"/>
          </p:cNvSpPr>
          <p:nvPr/>
        </p:nvSpPr>
        <p:spPr bwMode="auto">
          <a:xfrm>
            <a:off x="877888" y="576263"/>
            <a:ext cx="457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61"/>
          <p:cNvSpPr>
            <a:spLocks noChangeArrowheads="1"/>
          </p:cNvSpPr>
          <p:nvPr/>
        </p:nvSpPr>
        <p:spPr bwMode="auto">
          <a:xfrm>
            <a:off x="7650163" y="2287588"/>
            <a:ext cx="457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62"/>
          <p:cNvSpPr>
            <a:spLocks noChangeShapeType="1"/>
          </p:cNvSpPr>
          <p:nvPr/>
        </p:nvSpPr>
        <p:spPr bwMode="auto">
          <a:xfrm>
            <a:off x="1277938" y="34290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1176867" y="3639310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3"/>
          </p:nvPr>
        </p:nvSpPr>
        <p:spPr>
          <a:xfrm>
            <a:off x="1176864" y="4529666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166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4F962576-719C-472C-B6BD-7A513C42DCD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426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3"/>
          <p:cNvSpPr>
            <a:spLocks noChangeShapeType="1"/>
          </p:cNvSpPr>
          <p:nvPr/>
        </p:nvSpPr>
        <p:spPr bwMode="auto">
          <a:xfrm>
            <a:off x="1277938" y="34290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3"/>
          </p:nvPr>
        </p:nvSpPr>
        <p:spPr>
          <a:xfrm>
            <a:off x="1176866" y="4470398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7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BB16E10-7C3B-4045-B325-5595A3512F52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16400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4"/>
          <p:cNvSpPr>
            <a:spLocks noChangeShapeType="1"/>
          </p:cNvSpPr>
          <p:nvPr/>
        </p:nvSpPr>
        <p:spPr bwMode="auto">
          <a:xfrm>
            <a:off x="1277938" y="2354263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1176864" y="2490135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8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EFD3821-C691-486D-96E0-A572517D6205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5833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>
            <a:spLocks noChangeShapeType="1"/>
          </p:cNvSpPr>
          <p:nvPr/>
        </p:nvSpPr>
        <p:spPr bwMode="auto">
          <a:xfrm flipH="1">
            <a:off x="6245225" y="906463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9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D401007F-8515-45DA-92EB-0D40B72B52E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27062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Shape 205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6C89AE9-B769-4B84-8464-E7B650B868D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30285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Shape 213"/>
            <p:cNvSpPr>
              <a:spLocks noChangeArrowheads="1"/>
            </p:cNvSpPr>
            <p:nvPr/>
          </p:nvSpPr>
          <p:spPr bwMode="auto">
            <a:xfrm>
              <a:off x="1516060" y="1520825"/>
              <a:ext cx="6111880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" name="Shape 217"/>
          <p:cNvSpPr>
            <a:spLocks noChangeShapeType="1"/>
          </p:cNvSpPr>
          <p:nvPr/>
        </p:nvSpPr>
        <p:spPr bwMode="auto">
          <a:xfrm>
            <a:off x="2019300" y="3471863"/>
            <a:ext cx="5113338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20"/>
          <p:cNvSpPr>
            <a:spLocks noGrp="1"/>
          </p:cNvSpPr>
          <p:nvPr>
            <p:ph type="sldNum" sz="quarter" idx="10"/>
          </p:nvPr>
        </p:nvSpPr>
        <p:spPr>
          <a:xfrm>
            <a:off x="7007225" y="5072063"/>
            <a:ext cx="223838" cy="244475"/>
          </a:xfrm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493D92D3-AB13-4639-8A56-3C6F4EE348F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621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4"/>
          <p:cNvSpPr>
            <a:spLocks noChangeShapeType="1"/>
          </p:cNvSpPr>
          <p:nvPr/>
        </p:nvSpPr>
        <p:spPr bwMode="auto">
          <a:xfrm>
            <a:off x="1277940" y="2354263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176346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1176864" y="2490141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8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EFD3821-C691-486D-96E0-A572517D620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912539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7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half" idx="1"/>
          </p:nvPr>
        </p:nvSpPr>
        <p:spPr>
          <a:xfrm>
            <a:off x="1176337" y="2490788"/>
            <a:ext cx="6799265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30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EFA08FD-BC44-41C1-8567-8AEB8CA14DF2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22555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6"/>
          <p:cNvSpPr>
            <a:spLocks noChangeShapeType="1"/>
          </p:cNvSpPr>
          <p:nvPr/>
        </p:nvSpPr>
        <p:spPr bwMode="auto">
          <a:xfrm>
            <a:off x="1277938" y="35988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278464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4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A9B66E5-8E04-45DA-A23D-F3D4FB7BC723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60929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1176864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5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90BE2F98-D28A-44AC-9BBF-0DC910C6B6E0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5843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6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1176867" y="2658533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3"/>
          </p:nvPr>
        </p:nvSpPr>
        <p:spPr>
          <a:xfrm>
            <a:off x="4641832" y="2658533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270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66E7CE1-2414-49F4-ADD6-3D0A3EA2501C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61965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7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27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46BA2CF-0CAF-492F-8DA7-76D61098F1C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4925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6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55AE843-AA15-4446-9ED1-417A05FD8A8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52390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93"/>
          <p:cNvSpPr>
            <a:spLocks noChangeShapeType="1"/>
          </p:cNvSpPr>
          <p:nvPr/>
        </p:nvSpPr>
        <p:spPr bwMode="auto">
          <a:xfrm>
            <a:off x="1277938" y="2913063"/>
            <a:ext cx="233362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1176864" y="1388534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4120062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3"/>
          </p:nvPr>
        </p:nvSpPr>
        <p:spPr>
          <a:xfrm>
            <a:off x="1176864" y="3031064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9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BAC14CE-C2E4-430C-850E-5692E66CBC1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41767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05" name="Shape 305"/>
          <p:cNvSpPr>
            <a:spLocks noGrp="1"/>
          </p:cNvSpPr>
          <p:nvPr>
            <p:ph type="pic" sz="half" idx="13"/>
          </p:nvPr>
        </p:nvSpPr>
        <p:spPr>
          <a:xfrm>
            <a:off x="5183068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0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4F85AAF-447A-4BE4-86E1-2C423C9B36AC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72812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176864" y="4815413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1026260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1176864" y="5382152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1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710CD5D-EA75-46A2-AF7E-EFFA473F83C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59825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4"/>
          <p:cNvSpPr>
            <a:spLocks noChangeShapeType="1"/>
          </p:cNvSpPr>
          <p:nvPr/>
        </p:nvSpPr>
        <p:spPr bwMode="auto">
          <a:xfrm>
            <a:off x="1277938" y="41402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176864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xfrm>
            <a:off x="1176864" y="4275666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2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C1797360-B2C0-43E5-9C3F-DEBD5C90142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8508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>
            <a:spLocks noChangeShapeType="1"/>
          </p:cNvSpPr>
          <p:nvPr/>
        </p:nvSpPr>
        <p:spPr bwMode="auto">
          <a:xfrm flipH="1">
            <a:off x="6245225" y="906465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176870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9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D401007F-8515-45DA-92EB-0D40B72B52E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2211117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4"/>
          <p:cNvSpPr>
            <a:spLocks noChangeArrowheads="1"/>
          </p:cNvSpPr>
          <p:nvPr/>
        </p:nvSpPr>
        <p:spPr bwMode="auto">
          <a:xfrm>
            <a:off x="849313" y="646113"/>
            <a:ext cx="4572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35"/>
          <p:cNvSpPr>
            <a:spLocks noChangeArrowheads="1"/>
          </p:cNvSpPr>
          <p:nvPr/>
        </p:nvSpPr>
        <p:spPr bwMode="auto">
          <a:xfrm>
            <a:off x="7634288" y="2568575"/>
            <a:ext cx="4572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36"/>
          <p:cNvSpPr>
            <a:spLocks noChangeShapeType="1"/>
          </p:cNvSpPr>
          <p:nvPr/>
        </p:nvSpPr>
        <p:spPr bwMode="auto">
          <a:xfrm>
            <a:off x="1277938" y="41402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1334332" y="982132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1600200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3"/>
          </p:nvPr>
        </p:nvSpPr>
        <p:spPr>
          <a:xfrm>
            <a:off x="1176861" y="4343398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340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D1B3E18-D5D0-4D93-AA9F-ADCC9C9E7B83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77954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1176867" y="3308579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1176867" y="4777380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34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21795CE8-0D89-4FF9-9A8A-9C4E2DBD38C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07393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6"/>
          <p:cNvSpPr>
            <a:spLocks noChangeArrowheads="1"/>
          </p:cNvSpPr>
          <p:nvPr/>
        </p:nvSpPr>
        <p:spPr bwMode="auto">
          <a:xfrm>
            <a:off x="877888" y="576263"/>
            <a:ext cx="457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57"/>
          <p:cNvSpPr>
            <a:spLocks noChangeArrowheads="1"/>
          </p:cNvSpPr>
          <p:nvPr/>
        </p:nvSpPr>
        <p:spPr bwMode="auto">
          <a:xfrm>
            <a:off x="7650163" y="2287588"/>
            <a:ext cx="457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58"/>
          <p:cNvSpPr>
            <a:spLocks noChangeShapeType="1"/>
          </p:cNvSpPr>
          <p:nvPr/>
        </p:nvSpPr>
        <p:spPr bwMode="auto">
          <a:xfrm>
            <a:off x="1277938" y="34290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xfrm>
            <a:off x="1176867" y="3639310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3"/>
          </p:nvPr>
        </p:nvSpPr>
        <p:spPr>
          <a:xfrm>
            <a:off x="1176864" y="4529666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362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B67406B-9B92-45AB-9EDD-9C533D6D1C9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64470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9"/>
          <p:cNvSpPr>
            <a:spLocks noChangeShapeType="1"/>
          </p:cNvSpPr>
          <p:nvPr/>
        </p:nvSpPr>
        <p:spPr bwMode="auto">
          <a:xfrm>
            <a:off x="1277938" y="34290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3"/>
          </p:nvPr>
        </p:nvSpPr>
        <p:spPr>
          <a:xfrm>
            <a:off x="1176866" y="4470398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373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4C21A15-CDD6-4EFF-BD13-E32232436EA2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93206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0"/>
          <p:cNvSpPr>
            <a:spLocks noChangeShapeType="1"/>
          </p:cNvSpPr>
          <p:nvPr/>
        </p:nvSpPr>
        <p:spPr bwMode="auto">
          <a:xfrm>
            <a:off x="1277938" y="2354263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1176864" y="2490135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8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B577435-AF70-4EDC-9295-C07590335560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04893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0"/>
          <p:cNvSpPr>
            <a:spLocks noChangeShapeType="1"/>
          </p:cNvSpPr>
          <p:nvPr/>
        </p:nvSpPr>
        <p:spPr bwMode="auto">
          <a:xfrm flipH="1">
            <a:off x="6245225" y="906463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9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ED83BA9-EA55-413B-B343-8494D1EA34EE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253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Shape 205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6C89AE9-B769-4B84-8464-E7B650B868D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3499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Shape 213"/>
            <p:cNvSpPr>
              <a:spLocks noChangeArrowheads="1"/>
            </p:cNvSpPr>
            <p:nvPr/>
          </p:nvSpPr>
          <p:spPr bwMode="auto">
            <a:xfrm>
              <a:off x="1516060" y="1520825"/>
              <a:ext cx="6111880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" name="Shape 217"/>
          <p:cNvSpPr>
            <a:spLocks noChangeShapeType="1"/>
          </p:cNvSpPr>
          <p:nvPr/>
        </p:nvSpPr>
        <p:spPr bwMode="auto">
          <a:xfrm>
            <a:off x="2019303" y="3471863"/>
            <a:ext cx="5113338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20"/>
          <p:cNvSpPr>
            <a:spLocks noGrp="1"/>
          </p:cNvSpPr>
          <p:nvPr>
            <p:ph type="sldNum" sz="quarter" idx="10"/>
          </p:nvPr>
        </p:nvSpPr>
        <p:spPr>
          <a:xfrm>
            <a:off x="7002478" y="5071210"/>
            <a:ext cx="228585" cy="246217"/>
          </a:xfrm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493D92D3-AB13-4639-8A56-3C6F4EE348F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929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1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76346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1176346" y="2490788"/>
            <a:ext cx="6799265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4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CC11CF97-C066-4E5E-8546-86A468F1445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06182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7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176346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half" idx="1"/>
          </p:nvPr>
        </p:nvSpPr>
        <p:spPr>
          <a:xfrm>
            <a:off x="1176346" y="2490788"/>
            <a:ext cx="6799265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30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EFA08FD-BC44-41C1-8567-8AEB8CA14DF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26472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6"/>
          <p:cNvSpPr>
            <a:spLocks noChangeShapeType="1"/>
          </p:cNvSpPr>
          <p:nvPr/>
        </p:nvSpPr>
        <p:spPr bwMode="auto">
          <a:xfrm>
            <a:off x="1277938" y="35988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278472" y="1641415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278472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4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A9B66E5-8E04-45DA-A23D-F3D4FB7BC72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57152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176871" y="915336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1176867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5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90BE2F98-D28A-44AC-9BBF-0DC910C6B6E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08526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6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176346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1176867" y="2658551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3"/>
          </p:nvPr>
        </p:nvSpPr>
        <p:spPr>
          <a:xfrm>
            <a:off x="4641832" y="2658551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270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66E7CE1-2414-49F4-ADD6-3D0A3EA250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02975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7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176871" y="915336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27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46BA2CF-0CAF-492F-8DA7-76D61098F1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06597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6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55AE843-AA15-4446-9ED1-417A05FD8A8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19396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93"/>
          <p:cNvSpPr>
            <a:spLocks noChangeShapeType="1"/>
          </p:cNvSpPr>
          <p:nvPr/>
        </p:nvSpPr>
        <p:spPr bwMode="auto">
          <a:xfrm>
            <a:off x="1277939" y="2913063"/>
            <a:ext cx="233362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1176873" y="1388538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4120066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3"/>
          </p:nvPr>
        </p:nvSpPr>
        <p:spPr>
          <a:xfrm>
            <a:off x="1176873" y="3031067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9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BAC14CE-C2E4-430C-850E-5692E66CBC1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37463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05" name="Shape 305"/>
          <p:cNvSpPr>
            <a:spLocks noGrp="1"/>
          </p:cNvSpPr>
          <p:nvPr>
            <p:ph type="pic" sz="half" idx="13"/>
          </p:nvPr>
        </p:nvSpPr>
        <p:spPr>
          <a:xfrm>
            <a:off x="5183071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0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4F85AAF-447A-4BE4-86E1-2C423C9B36A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47658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176871" y="4815431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1026263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1176871" y="5382170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1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710CD5D-EA75-46A2-AF7E-EFFA473F83C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8989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4"/>
          <p:cNvSpPr>
            <a:spLocks noChangeShapeType="1"/>
          </p:cNvSpPr>
          <p:nvPr/>
        </p:nvSpPr>
        <p:spPr bwMode="auto">
          <a:xfrm>
            <a:off x="1277940" y="41402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176871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xfrm>
            <a:off x="1176864" y="4275684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2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C1797360-B2C0-43E5-9C3F-DEBD5C9014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3554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"/>
          <p:cNvSpPr>
            <a:spLocks noChangeShapeType="1"/>
          </p:cNvSpPr>
          <p:nvPr/>
        </p:nvSpPr>
        <p:spPr bwMode="auto">
          <a:xfrm>
            <a:off x="1277938" y="35988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8472" y="1641415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278472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705D351C-3B21-4711-BA18-78A286B5757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48381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4"/>
          <p:cNvSpPr>
            <a:spLocks noChangeArrowheads="1"/>
          </p:cNvSpPr>
          <p:nvPr/>
        </p:nvSpPr>
        <p:spPr bwMode="auto">
          <a:xfrm>
            <a:off x="849313" y="597611"/>
            <a:ext cx="45720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35"/>
          <p:cNvSpPr>
            <a:spLocks noChangeArrowheads="1"/>
          </p:cNvSpPr>
          <p:nvPr/>
        </p:nvSpPr>
        <p:spPr bwMode="auto">
          <a:xfrm>
            <a:off x="7634288" y="2520087"/>
            <a:ext cx="45720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36"/>
          <p:cNvSpPr>
            <a:spLocks noChangeShapeType="1"/>
          </p:cNvSpPr>
          <p:nvPr/>
        </p:nvSpPr>
        <p:spPr bwMode="auto">
          <a:xfrm>
            <a:off x="1277938" y="41402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1334332" y="982133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1600209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3"/>
          </p:nvPr>
        </p:nvSpPr>
        <p:spPr>
          <a:xfrm>
            <a:off x="1176861" y="4343416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340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D1B3E18-D5D0-4D93-AA9F-ADCC9C9E7B8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13551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1176867" y="3308582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1176867" y="4777398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34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21795CE8-0D89-4FF9-9A8A-9C4E2DBD38C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83120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6"/>
          <p:cNvSpPr>
            <a:spLocks noChangeArrowheads="1"/>
          </p:cNvSpPr>
          <p:nvPr/>
        </p:nvSpPr>
        <p:spPr bwMode="auto">
          <a:xfrm>
            <a:off x="877888" y="527321"/>
            <a:ext cx="4572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57"/>
          <p:cNvSpPr>
            <a:spLocks noChangeArrowheads="1"/>
          </p:cNvSpPr>
          <p:nvPr/>
        </p:nvSpPr>
        <p:spPr bwMode="auto">
          <a:xfrm>
            <a:off x="7650163" y="2238663"/>
            <a:ext cx="4572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58"/>
          <p:cNvSpPr>
            <a:spLocks noChangeShapeType="1"/>
          </p:cNvSpPr>
          <p:nvPr/>
        </p:nvSpPr>
        <p:spPr bwMode="auto">
          <a:xfrm>
            <a:off x="1277938" y="34290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1409425" y="982134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xfrm>
            <a:off x="1176867" y="3639318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3"/>
          </p:nvPr>
        </p:nvSpPr>
        <p:spPr>
          <a:xfrm>
            <a:off x="1176871" y="4529684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362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B67406B-9B92-45AB-9EDD-9C533D6D1C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96623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9"/>
          <p:cNvSpPr>
            <a:spLocks noChangeShapeType="1"/>
          </p:cNvSpPr>
          <p:nvPr/>
        </p:nvSpPr>
        <p:spPr bwMode="auto">
          <a:xfrm>
            <a:off x="1277940" y="34290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1176872" y="982132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3"/>
          </p:nvPr>
        </p:nvSpPr>
        <p:spPr>
          <a:xfrm>
            <a:off x="1176866" y="4470416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373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4C21A15-CDD6-4EFF-BD13-E32232436EA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99178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0"/>
          <p:cNvSpPr>
            <a:spLocks noChangeShapeType="1"/>
          </p:cNvSpPr>
          <p:nvPr/>
        </p:nvSpPr>
        <p:spPr bwMode="auto">
          <a:xfrm>
            <a:off x="1277940" y="2354263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1176346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1176864" y="2490141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8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B577435-AF70-4EDC-9295-C075903355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3637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0"/>
          <p:cNvSpPr>
            <a:spLocks noChangeShapeType="1"/>
          </p:cNvSpPr>
          <p:nvPr/>
        </p:nvSpPr>
        <p:spPr bwMode="auto">
          <a:xfrm flipH="1">
            <a:off x="6245225" y="906465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1176870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9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ED83BA9-EA55-413B-B343-8494D1EA34E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65551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hape 17"/>
            <p:cNvSpPr>
              <a:spLocks noChangeArrowheads="1"/>
            </p:cNvSpPr>
            <p:nvPr/>
          </p:nvSpPr>
          <p:spPr bwMode="auto">
            <a:xfrm>
              <a:off x="1515531" y="1520825"/>
              <a:ext cx="6112939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977" tIns="48977" rIns="48977" bIns="48977"/>
            <a:lstStyle>
              <a:lvl1pPr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1pPr>
              <a:lvl2pPr marL="795338" indent="-306388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2pPr>
              <a:lvl3pPr marL="1223963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3pPr>
              <a:lvl4pPr marL="171450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4pPr>
              <a:lvl5pPr marL="220345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5pPr>
              <a:lvl6pPr marL="26606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6pPr>
              <a:lvl7pPr marL="31178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7pPr>
              <a:lvl8pPr marL="35750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8pPr>
              <a:lvl9pPr marL="40322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ru-RU" altLang="ru-RU" sz="1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hape 21"/>
          <p:cNvSpPr>
            <a:spLocks noChangeShapeType="1"/>
          </p:cNvSpPr>
          <p:nvPr/>
        </p:nvSpPr>
        <p:spPr bwMode="auto">
          <a:xfrm>
            <a:off x="2019301" y="3471863"/>
            <a:ext cx="511245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708386" y="1811863"/>
            <a:ext cx="4718992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708386" y="3598326"/>
            <a:ext cx="4718992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4"/>
          <p:cNvSpPr>
            <a:spLocks noGrp="1"/>
          </p:cNvSpPr>
          <p:nvPr>
            <p:ph type="sldNum" sz="quarter" idx="10"/>
          </p:nvPr>
        </p:nvSpPr>
        <p:spPr>
          <a:xfrm>
            <a:off x="6982548" y="5060206"/>
            <a:ext cx="247990" cy="26818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52A57972-A212-48C8-B286-74BDC3AD93C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152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1"/>
          <p:cNvSpPr>
            <a:spLocks noChangeShapeType="1"/>
          </p:cNvSpPr>
          <p:nvPr/>
        </p:nvSpPr>
        <p:spPr bwMode="auto">
          <a:xfrm>
            <a:off x="1278473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045640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1045640" y="2490788"/>
            <a:ext cx="6043791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0D4992AD-CE4F-4128-A5A1-5DCE57CF630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7462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"/>
          <p:cNvSpPr>
            <a:spLocks noChangeShapeType="1"/>
          </p:cNvSpPr>
          <p:nvPr/>
        </p:nvSpPr>
        <p:spPr bwMode="auto">
          <a:xfrm>
            <a:off x="1278473" y="35988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136415" y="1641415"/>
            <a:ext cx="5862698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136415" y="3734858"/>
            <a:ext cx="5862698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71E9559E-7015-493D-8180-592E164DA95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104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>
            <a:spLocks noChangeShapeType="1"/>
          </p:cNvSpPr>
          <p:nvPr/>
        </p:nvSpPr>
        <p:spPr bwMode="auto">
          <a:xfrm>
            <a:off x="1278473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46103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1046109" y="2487166"/>
            <a:ext cx="296672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6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4BEA23B7-FE60-4CAE-8349-503538C22402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897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176871" y="915336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1176867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6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5DDBC33-742D-45BA-976E-D52C0E4A68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7627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0"/>
          <p:cNvSpPr>
            <a:spLocks noChangeShapeType="1"/>
          </p:cNvSpPr>
          <p:nvPr/>
        </p:nvSpPr>
        <p:spPr bwMode="auto">
          <a:xfrm>
            <a:off x="1278473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045640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046111" y="2658548"/>
            <a:ext cx="296672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126073" y="2658548"/>
            <a:ext cx="296672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74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00F14B1A-6BF6-46F1-BBB1-5720C97B8EA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9519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1"/>
          <p:cNvSpPr>
            <a:spLocks noChangeShapeType="1"/>
          </p:cNvSpPr>
          <p:nvPr/>
        </p:nvSpPr>
        <p:spPr bwMode="auto">
          <a:xfrm>
            <a:off x="1278473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046103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8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3EEB7E5C-D070-4467-B8FD-2EA17247219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9750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B397577A-EFC8-4510-8983-1D38DDC27F3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9310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>
            <a:spLocks noChangeShapeType="1"/>
          </p:cNvSpPr>
          <p:nvPr/>
        </p:nvSpPr>
        <p:spPr bwMode="auto">
          <a:xfrm>
            <a:off x="1278468" y="2913063"/>
            <a:ext cx="2332567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046105" y="1388538"/>
            <a:ext cx="2254934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3662277" y="982132"/>
            <a:ext cx="3427147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046105" y="3031067"/>
            <a:ext cx="2254934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01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2AC8721B-A373-48A2-A0C6-CB59D4BB4ED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0315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046101" y="1883829"/>
            <a:ext cx="3228626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09" name="Shape 109"/>
          <p:cNvSpPr>
            <a:spLocks noGrp="1"/>
          </p:cNvSpPr>
          <p:nvPr>
            <p:ph type="pic" sz="half" idx="13"/>
          </p:nvPr>
        </p:nvSpPr>
        <p:spPr>
          <a:xfrm>
            <a:off x="4607171" y="1032932"/>
            <a:ext cx="2603970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046101" y="3255431"/>
            <a:ext cx="3228626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11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A6E2DC0A-A114-4393-87B6-535B25AA2F1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4323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046103" y="4815428"/>
            <a:ext cx="6043322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912234" y="1032932"/>
            <a:ext cx="6303540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046103" y="5382167"/>
            <a:ext cx="6043322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21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99E646E8-4C1E-4665-81A4-9DAF9F441F0D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556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ChangeShapeType="1"/>
          </p:cNvSpPr>
          <p:nvPr/>
        </p:nvSpPr>
        <p:spPr bwMode="auto">
          <a:xfrm>
            <a:off x="1278467" y="41402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046103" y="906873"/>
            <a:ext cx="6043322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1046101" y="4275681"/>
            <a:ext cx="6043323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31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81F04CE1-C1C0-45C8-AC9E-2E86F0B5D25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3524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>
            <a:spLocks noChangeArrowheads="1"/>
          </p:cNvSpPr>
          <p:nvPr/>
        </p:nvSpPr>
        <p:spPr bwMode="auto">
          <a:xfrm>
            <a:off x="849489" y="563564"/>
            <a:ext cx="4572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7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39"/>
          <p:cNvSpPr>
            <a:spLocks noChangeArrowheads="1"/>
          </p:cNvSpPr>
          <p:nvPr/>
        </p:nvSpPr>
        <p:spPr bwMode="auto">
          <a:xfrm>
            <a:off x="7634111" y="2486025"/>
            <a:ext cx="4572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7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40"/>
          <p:cNvSpPr>
            <a:spLocks noChangeShapeType="1"/>
          </p:cNvSpPr>
          <p:nvPr/>
        </p:nvSpPr>
        <p:spPr bwMode="auto">
          <a:xfrm>
            <a:off x="1278473" y="41402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186076" y="982133"/>
            <a:ext cx="5689113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422400" y="3352798"/>
            <a:ext cx="5238044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3"/>
          </p:nvPr>
        </p:nvSpPr>
        <p:spPr>
          <a:xfrm>
            <a:off x="1046099" y="4343413"/>
            <a:ext cx="6043323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144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FFDF92AF-AA26-4AE3-A9BE-ADA0C2D4802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8897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046106" y="3308582"/>
            <a:ext cx="6043316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1046106" y="4777395"/>
            <a:ext cx="6043316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5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1691C665-15E9-485E-8A80-FFABC5DDCC6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5514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0"/>
          <p:cNvSpPr>
            <a:spLocks noChangeArrowheads="1"/>
          </p:cNvSpPr>
          <p:nvPr/>
        </p:nvSpPr>
        <p:spPr bwMode="auto">
          <a:xfrm>
            <a:off x="877711" y="484188"/>
            <a:ext cx="457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61"/>
          <p:cNvSpPr>
            <a:spLocks noChangeArrowheads="1"/>
          </p:cNvSpPr>
          <p:nvPr/>
        </p:nvSpPr>
        <p:spPr bwMode="auto">
          <a:xfrm>
            <a:off x="7651044" y="2195513"/>
            <a:ext cx="457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62"/>
          <p:cNvSpPr>
            <a:spLocks noChangeShapeType="1"/>
          </p:cNvSpPr>
          <p:nvPr/>
        </p:nvSpPr>
        <p:spPr bwMode="auto">
          <a:xfrm>
            <a:off x="1278473" y="34290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252818" y="982134"/>
            <a:ext cx="5622372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1046106" y="3639318"/>
            <a:ext cx="6043316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3"/>
          </p:nvPr>
        </p:nvSpPr>
        <p:spPr>
          <a:xfrm>
            <a:off x="1046103" y="4529681"/>
            <a:ext cx="6043322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166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BFCB1056-7072-425B-B3E9-270EEE0A851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724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0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176346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176867" y="2658551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641832" y="2658551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74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8D05572-488A-4877-A294-9A1FBE0BBF3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12834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3"/>
          <p:cNvSpPr>
            <a:spLocks noChangeShapeType="1"/>
          </p:cNvSpPr>
          <p:nvPr/>
        </p:nvSpPr>
        <p:spPr bwMode="auto">
          <a:xfrm>
            <a:off x="1278467" y="34290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046104" y="982132"/>
            <a:ext cx="6043320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046106" y="3566159"/>
            <a:ext cx="6043316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3"/>
          </p:nvPr>
        </p:nvSpPr>
        <p:spPr>
          <a:xfrm>
            <a:off x="1046103" y="4470413"/>
            <a:ext cx="6043319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7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6FE05E29-BCCA-496D-9DD6-13DC7B9E258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6765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4"/>
          <p:cNvSpPr>
            <a:spLocks noChangeShapeType="1"/>
          </p:cNvSpPr>
          <p:nvPr/>
        </p:nvSpPr>
        <p:spPr bwMode="auto">
          <a:xfrm>
            <a:off x="1278467" y="2354263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045640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1046101" y="2490141"/>
            <a:ext cx="6043323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87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A588BA5C-455E-409B-8D8D-7BA9B66E9B5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2599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>
            <a:spLocks noChangeShapeType="1"/>
          </p:cNvSpPr>
          <p:nvPr/>
        </p:nvSpPr>
        <p:spPr bwMode="auto">
          <a:xfrm flipH="1">
            <a:off x="6245578" y="906465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5650372" y="906873"/>
            <a:ext cx="1439049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046112" y="906873"/>
            <a:ext cx="4369341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97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8900C63E-E103-4439-8C24-1B20E9A5DBD8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571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Shape 205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BD4B8F3-B5A1-47E9-90D5-327A1888C0F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3663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hape 213"/>
            <p:cNvSpPr>
              <a:spLocks noChangeArrowheads="1"/>
            </p:cNvSpPr>
            <p:nvPr/>
          </p:nvSpPr>
          <p:spPr bwMode="auto">
            <a:xfrm>
              <a:off x="1515531" y="1520825"/>
              <a:ext cx="6112939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977" tIns="48977" rIns="48977" bIns="48977"/>
            <a:lstStyle>
              <a:lvl1pPr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1pPr>
              <a:lvl2pPr marL="795338" indent="-306388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2pPr>
              <a:lvl3pPr marL="1223963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3pPr>
              <a:lvl4pPr marL="171450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4pPr>
              <a:lvl5pPr marL="220345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5pPr>
              <a:lvl6pPr marL="26606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6pPr>
              <a:lvl7pPr marL="31178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7pPr>
              <a:lvl8pPr marL="35750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8pPr>
              <a:lvl9pPr marL="40322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ru-RU" altLang="ru-RU" sz="1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hape 217"/>
          <p:cNvSpPr>
            <a:spLocks noChangeShapeType="1"/>
          </p:cNvSpPr>
          <p:nvPr/>
        </p:nvSpPr>
        <p:spPr bwMode="auto">
          <a:xfrm>
            <a:off x="2019301" y="3471863"/>
            <a:ext cx="511245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708386" y="1811863"/>
            <a:ext cx="4718992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1708386" y="3598326"/>
            <a:ext cx="4718992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20"/>
          <p:cNvSpPr>
            <a:spLocks noGrp="1"/>
          </p:cNvSpPr>
          <p:nvPr>
            <p:ph type="sldNum" sz="quarter" idx="10"/>
          </p:nvPr>
        </p:nvSpPr>
        <p:spPr>
          <a:xfrm>
            <a:off x="6982548" y="5060206"/>
            <a:ext cx="247990" cy="26818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693139F-7B48-45D1-90EF-84A3E9401FA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799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7"/>
          <p:cNvSpPr>
            <a:spLocks noChangeShapeType="1"/>
          </p:cNvSpPr>
          <p:nvPr/>
        </p:nvSpPr>
        <p:spPr bwMode="auto">
          <a:xfrm>
            <a:off x="1278473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045640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half" idx="1"/>
          </p:nvPr>
        </p:nvSpPr>
        <p:spPr>
          <a:xfrm>
            <a:off x="1045640" y="2490788"/>
            <a:ext cx="6043791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30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F64F9DF8-B1F4-4C02-948E-179C6648871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4804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6"/>
          <p:cNvSpPr>
            <a:spLocks noChangeShapeType="1"/>
          </p:cNvSpPr>
          <p:nvPr/>
        </p:nvSpPr>
        <p:spPr bwMode="auto">
          <a:xfrm>
            <a:off x="1278473" y="35988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136415" y="1641415"/>
            <a:ext cx="5862698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136415" y="3734858"/>
            <a:ext cx="5862698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4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C4E1411-D338-44ED-BA4D-F4455993E1D0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071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/>
          <p:cNvSpPr>
            <a:spLocks noChangeShapeType="1"/>
          </p:cNvSpPr>
          <p:nvPr/>
        </p:nvSpPr>
        <p:spPr bwMode="auto">
          <a:xfrm>
            <a:off x="1278473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046103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1046109" y="2487166"/>
            <a:ext cx="296672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5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4AF22112-C1CE-4F79-B108-04DD218FBAF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383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6"/>
          <p:cNvSpPr>
            <a:spLocks noChangeShapeType="1"/>
          </p:cNvSpPr>
          <p:nvPr/>
        </p:nvSpPr>
        <p:spPr bwMode="auto">
          <a:xfrm>
            <a:off x="1278473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045640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1046111" y="2658548"/>
            <a:ext cx="296672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3"/>
          </p:nvPr>
        </p:nvSpPr>
        <p:spPr>
          <a:xfrm>
            <a:off x="4126073" y="2658548"/>
            <a:ext cx="296672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270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CB6C5EB9-03D6-4E98-904D-1CCC6A3B1C52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3490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7"/>
          <p:cNvSpPr>
            <a:spLocks noChangeShapeType="1"/>
          </p:cNvSpPr>
          <p:nvPr/>
        </p:nvSpPr>
        <p:spPr bwMode="auto">
          <a:xfrm>
            <a:off x="1278473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046103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27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28DDD44A-B768-4FF2-B9F5-A838DC44528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32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1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176871" y="915336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8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464B563-87CE-495C-B7C9-800C49EF6D6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635979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6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95D27DA3-EF42-40CF-9B27-B3CE00E6FBC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0845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93"/>
          <p:cNvSpPr>
            <a:spLocks noChangeShapeType="1"/>
          </p:cNvSpPr>
          <p:nvPr/>
        </p:nvSpPr>
        <p:spPr bwMode="auto">
          <a:xfrm>
            <a:off x="1278468" y="2913063"/>
            <a:ext cx="2332567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1046105" y="1388538"/>
            <a:ext cx="2254934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3662277" y="982132"/>
            <a:ext cx="3427147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3"/>
          </p:nvPr>
        </p:nvSpPr>
        <p:spPr>
          <a:xfrm>
            <a:off x="1046105" y="3031067"/>
            <a:ext cx="2254934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9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B51277F8-7491-40F2-8F3F-ACE5C7952BFD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8639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1046101" y="1883829"/>
            <a:ext cx="3228626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05" name="Shape 305"/>
          <p:cNvSpPr>
            <a:spLocks noGrp="1"/>
          </p:cNvSpPr>
          <p:nvPr>
            <p:ph type="pic" sz="half" idx="13"/>
          </p:nvPr>
        </p:nvSpPr>
        <p:spPr>
          <a:xfrm>
            <a:off x="4607171" y="1032932"/>
            <a:ext cx="2603970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1046101" y="3255431"/>
            <a:ext cx="3228626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0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C7400A90-54ED-4973-9E6F-0986C5417AD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3380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046103" y="4815428"/>
            <a:ext cx="6043322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912234" y="1032932"/>
            <a:ext cx="6303540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1046103" y="5382167"/>
            <a:ext cx="6043322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1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B8E63A1-F64D-4550-9CB3-6DAF60AE2120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3087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4"/>
          <p:cNvSpPr>
            <a:spLocks noChangeShapeType="1"/>
          </p:cNvSpPr>
          <p:nvPr/>
        </p:nvSpPr>
        <p:spPr bwMode="auto">
          <a:xfrm>
            <a:off x="1278467" y="41402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046103" y="906873"/>
            <a:ext cx="6043322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xfrm>
            <a:off x="1046101" y="4275681"/>
            <a:ext cx="6043323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27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B362D0A-A3CF-49C8-BE29-82CAD6DC5D3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95059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4"/>
          <p:cNvSpPr>
            <a:spLocks noChangeArrowheads="1"/>
          </p:cNvSpPr>
          <p:nvPr/>
        </p:nvSpPr>
        <p:spPr bwMode="auto">
          <a:xfrm>
            <a:off x="849489" y="563564"/>
            <a:ext cx="4572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7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35"/>
          <p:cNvSpPr>
            <a:spLocks noChangeArrowheads="1"/>
          </p:cNvSpPr>
          <p:nvPr/>
        </p:nvSpPr>
        <p:spPr bwMode="auto">
          <a:xfrm>
            <a:off x="7634111" y="2486025"/>
            <a:ext cx="4572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7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36"/>
          <p:cNvSpPr>
            <a:spLocks noChangeShapeType="1"/>
          </p:cNvSpPr>
          <p:nvPr/>
        </p:nvSpPr>
        <p:spPr bwMode="auto">
          <a:xfrm>
            <a:off x="1278473" y="41402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1186076" y="982133"/>
            <a:ext cx="5689113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1422400" y="3352798"/>
            <a:ext cx="5238044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3"/>
          </p:nvPr>
        </p:nvSpPr>
        <p:spPr>
          <a:xfrm>
            <a:off x="1046099" y="4343413"/>
            <a:ext cx="6043323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340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1A9CBAED-C3C3-4B71-A620-9D7AF4EA4B82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4302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1046106" y="3308582"/>
            <a:ext cx="6043316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1046106" y="4777395"/>
            <a:ext cx="6043316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34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FBB25E1C-7541-4BEE-A579-774E71D9BD9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2767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6"/>
          <p:cNvSpPr>
            <a:spLocks noChangeArrowheads="1"/>
          </p:cNvSpPr>
          <p:nvPr/>
        </p:nvSpPr>
        <p:spPr bwMode="auto">
          <a:xfrm>
            <a:off x="877711" y="484188"/>
            <a:ext cx="457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57"/>
          <p:cNvSpPr>
            <a:spLocks noChangeArrowheads="1"/>
          </p:cNvSpPr>
          <p:nvPr/>
        </p:nvSpPr>
        <p:spPr bwMode="auto">
          <a:xfrm>
            <a:off x="7651044" y="2195513"/>
            <a:ext cx="457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58"/>
          <p:cNvSpPr>
            <a:spLocks noChangeShapeType="1"/>
          </p:cNvSpPr>
          <p:nvPr/>
        </p:nvSpPr>
        <p:spPr bwMode="auto">
          <a:xfrm>
            <a:off x="1278473" y="34290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1252818" y="982134"/>
            <a:ext cx="5622372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xfrm>
            <a:off x="1046106" y="3639318"/>
            <a:ext cx="6043316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3"/>
          </p:nvPr>
        </p:nvSpPr>
        <p:spPr>
          <a:xfrm>
            <a:off x="1046103" y="4529681"/>
            <a:ext cx="6043322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362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B13285E3-A745-4B77-BC37-6438C4D0CCE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997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9"/>
          <p:cNvSpPr>
            <a:spLocks noChangeShapeType="1"/>
          </p:cNvSpPr>
          <p:nvPr/>
        </p:nvSpPr>
        <p:spPr bwMode="auto">
          <a:xfrm>
            <a:off x="1278467" y="34290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1046104" y="982132"/>
            <a:ext cx="6043320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xfrm>
            <a:off x="1046106" y="3566159"/>
            <a:ext cx="6043316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3"/>
          </p:nvPr>
        </p:nvSpPr>
        <p:spPr>
          <a:xfrm>
            <a:off x="1046103" y="4470413"/>
            <a:ext cx="6043319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373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74B93CF8-F17A-4398-BD2F-BE1591CEF94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7332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0"/>
          <p:cNvSpPr>
            <a:spLocks noChangeShapeType="1"/>
          </p:cNvSpPr>
          <p:nvPr/>
        </p:nvSpPr>
        <p:spPr bwMode="auto">
          <a:xfrm>
            <a:off x="1278467" y="2354263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1045640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1046101" y="2490141"/>
            <a:ext cx="6043323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8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B2A7DD97-89CF-4531-B518-09B28528D0F8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887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54B7DC11-462D-4539-ABF3-4BC6EE1A034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061960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0"/>
          <p:cNvSpPr>
            <a:spLocks noChangeShapeType="1"/>
          </p:cNvSpPr>
          <p:nvPr/>
        </p:nvSpPr>
        <p:spPr bwMode="auto">
          <a:xfrm flipH="1">
            <a:off x="6245578" y="906465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5650372" y="906873"/>
            <a:ext cx="1439049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1046112" y="906873"/>
            <a:ext cx="4369341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9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AA678019-1E03-46A1-9B88-0E0D9BB18DE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3494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hape 17"/>
            <p:cNvSpPr>
              <a:spLocks noChangeArrowheads="1"/>
            </p:cNvSpPr>
            <p:nvPr/>
          </p:nvSpPr>
          <p:spPr bwMode="auto">
            <a:xfrm>
              <a:off x="1515531" y="1520825"/>
              <a:ext cx="6112939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977" tIns="48977" rIns="48977" bIns="48977"/>
            <a:lstStyle>
              <a:lvl1pPr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1pPr>
              <a:lvl2pPr marL="795338" indent="-306388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2pPr>
              <a:lvl3pPr marL="1223963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3pPr>
              <a:lvl4pPr marL="171450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4pPr>
              <a:lvl5pPr marL="220345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5pPr>
              <a:lvl6pPr marL="26606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6pPr>
              <a:lvl7pPr marL="31178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7pPr>
              <a:lvl8pPr marL="35750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8pPr>
              <a:lvl9pPr marL="40322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ru-RU" altLang="ru-RU" sz="1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hape 21"/>
          <p:cNvSpPr>
            <a:spLocks noChangeShapeType="1"/>
          </p:cNvSpPr>
          <p:nvPr/>
        </p:nvSpPr>
        <p:spPr bwMode="auto">
          <a:xfrm>
            <a:off x="2019301" y="3471863"/>
            <a:ext cx="511245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708386" y="1811863"/>
            <a:ext cx="4718992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708386" y="3598326"/>
            <a:ext cx="4718992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4"/>
          <p:cNvSpPr>
            <a:spLocks noGrp="1"/>
          </p:cNvSpPr>
          <p:nvPr>
            <p:ph type="sldNum" sz="quarter" idx="10"/>
          </p:nvPr>
        </p:nvSpPr>
        <p:spPr>
          <a:xfrm>
            <a:off x="6982543" y="5060206"/>
            <a:ext cx="247990" cy="26818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52A57972-A212-48C8-B286-74BDC3AD93C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4000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1"/>
          <p:cNvSpPr>
            <a:spLocks noChangeShapeType="1"/>
          </p:cNvSpPr>
          <p:nvPr/>
        </p:nvSpPr>
        <p:spPr bwMode="auto">
          <a:xfrm>
            <a:off x="1278467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1045633" y="2490788"/>
            <a:ext cx="6043791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0D4992AD-CE4F-4128-A5A1-5DCE57CF630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5688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"/>
          <p:cNvSpPr>
            <a:spLocks noChangeShapeType="1"/>
          </p:cNvSpPr>
          <p:nvPr/>
        </p:nvSpPr>
        <p:spPr bwMode="auto">
          <a:xfrm>
            <a:off x="1278467" y="35988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136413" y="1641413"/>
            <a:ext cx="5862698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136413" y="3734858"/>
            <a:ext cx="5862698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71E9559E-7015-493D-8180-592E164DA95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3863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>
            <a:spLocks noChangeShapeType="1"/>
          </p:cNvSpPr>
          <p:nvPr/>
        </p:nvSpPr>
        <p:spPr bwMode="auto">
          <a:xfrm>
            <a:off x="1278467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46102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1046102" y="2487166"/>
            <a:ext cx="296672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6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4BEA23B7-FE60-4CAE-8349-503538C22402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1944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0"/>
          <p:cNvSpPr>
            <a:spLocks noChangeShapeType="1"/>
          </p:cNvSpPr>
          <p:nvPr/>
        </p:nvSpPr>
        <p:spPr bwMode="auto">
          <a:xfrm>
            <a:off x="1278467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046104" y="2658534"/>
            <a:ext cx="296672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126073" y="2658534"/>
            <a:ext cx="296672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74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00F14B1A-6BF6-46F1-BBB1-5720C97B8EA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7724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1"/>
          <p:cNvSpPr>
            <a:spLocks noChangeShapeType="1"/>
          </p:cNvSpPr>
          <p:nvPr/>
        </p:nvSpPr>
        <p:spPr bwMode="auto">
          <a:xfrm>
            <a:off x="1278467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046102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8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3EEB7E5C-D070-4467-B8FD-2EA17247219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5428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B397577A-EFC8-4510-8983-1D38DDC27F3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642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>
            <a:spLocks noChangeShapeType="1"/>
          </p:cNvSpPr>
          <p:nvPr/>
        </p:nvSpPr>
        <p:spPr bwMode="auto">
          <a:xfrm>
            <a:off x="1278467" y="2913063"/>
            <a:ext cx="2332567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046102" y="1388535"/>
            <a:ext cx="2254934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3662277" y="982132"/>
            <a:ext cx="3427147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046102" y="3031065"/>
            <a:ext cx="2254934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01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2AC8721B-A373-48A2-A0C6-CB59D4BB4ED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6856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046101" y="1883829"/>
            <a:ext cx="3228626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09" name="Shape 109"/>
          <p:cNvSpPr>
            <a:spLocks noGrp="1"/>
          </p:cNvSpPr>
          <p:nvPr>
            <p:ph type="pic" sz="half" idx="13"/>
          </p:nvPr>
        </p:nvSpPr>
        <p:spPr>
          <a:xfrm>
            <a:off x="4607171" y="1032932"/>
            <a:ext cx="2603970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046101" y="3255431"/>
            <a:ext cx="3228626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11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A6E2DC0A-A114-4393-87B6-535B25AA2F1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7183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>
            <a:spLocks noChangeShapeType="1"/>
          </p:cNvSpPr>
          <p:nvPr/>
        </p:nvSpPr>
        <p:spPr bwMode="auto">
          <a:xfrm>
            <a:off x="1277939" y="2913063"/>
            <a:ext cx="233362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176873" y="1388538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4120066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176873" y="3031067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0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71CF6C2-25B1-4ED7-A941-B561ACE5D4B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359756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046102" y="4815414"/>
            <a:ext cx="6043322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912231" y="1032932"/>
            <a:ext cx="6303540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046102" y="5382153"/>
            <a:ext cx="6043322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21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99E646E8-4C1E-4665-81A4-9DAF9F441F0D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9815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ChangeShapeType="1"/>
          </p:cNvSpPr>
          <p:nvPr/>
        </p:nvSpPr>
        <p:spPr bwMode="auto">
          <a:xfrm>
            <a:off x="1278467" y="41402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046102" y="906873"/>
            <a:ext cx="6043322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1046101" y="4275667"/>
            <a:ext cx="6043323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31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81F04CE1-C1C0-45C8-AC9E-2E86F0B5D25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9992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>
            <a:spLocks noChangeArrowheads="1"/>
          </p:cNvSpPr>
          <p:nvPr/>
        </p:nvSpPr>
        <p:spPr bwMode="auto">
          <a:xfrm>
            <a:off x="849489" y="563564"/>
            <a:ext cx="4572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7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39"/>
          <p:cNvSpPr>
            <a:spLocks noChangeArrowheads="1"/>
          </p:cNvSpPr>
          <p:nvPr/>
        </p:nvSpPr>
        <p:spPr bwMode="auto">
          <a:xfrm>
            <a:off x="7634111" y="2486025"/>
            <a:ext cx="4572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7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40"/>
          <p:cNvSpPr>
            <a:spLocks noChangeShapeType="1"/>
          </p:cNvSpPr>
          <p:nvPr/>
        </p:nvSpPr>
        <p:spPr bwMode="auto">
          <a:xfrm>
            <a:off x="1278467" y="41402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186073" y="982133"/>
            <a:ext cx="5689113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422400" y="3352798"/>
            <a:ext cx="5238044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3"/>
          </p:nvPr>
        </p:nvSpPr>
        <p:spPr>
          <a:xfrm>
            <a:off x="1046099" y="4343399"/>
            <a:ext cx="6043323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144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FFDF92AF-AA26-4AE3-A9BE-ADA0C2D4802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83895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046105" y="3308580"/>
            <a:ext cx="6043316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1046105" y="4777381"/>
            <a:ext cx="6043316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53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1691C665-15E9-485E-8A80-FFABC5DDCC6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417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0"/>
          <p:cNvSpPr>
            <a:spLocks noChangeArrowheads="1"/>
          </p:cNvSpPr>
          <p:nvPr/>
        </p:nvSpPr>
        <p:spPr bwMode="auto">
          <a:xfrm>
            <a:off x="877711" y="484188"/>
            <a:ext cx="457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61"/>
          <p:cNvSpPr>
            <a:spLocks noChangeArrowheads="1"/>
          </p:cNvSpPr>
          <p:nvPr/>
        </p:nvSpPr>
        <p:spPr bwMode="auto">
          <a:xfrm>
            <a:off x="7651044" y="2195513"/>
            <a:ext cx="457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 anchor="ctr">
            <a:spAutoFit/>
          </a:bodyPr>
          <a:lstStyle>
            <a:lvl1pPr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95338" indent="-306388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223963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71450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203450" indent="-244475" defTabSz="979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6606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31178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5750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4032250" indent="-244475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62"/>
          <p:cNvSpPr>
            <a:spLocks noChangeShapeType="1"/>
          </p:cNvSpPr>
          <p:nvPr/>
        </p:nvSpPr>
        <p:spPr bwMode="auto">
          <a:xfrm>
            <a:off x="1278467" y="342900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252815" y="982133"/>
            <a:ext cx="5622372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1046105" y="3639311"/>
            <a:ext cx="6043316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3"/>
          </p:nvPr>
        </p:nvSpPr>
        <p:spPr>
          <a:xfrm>
            <a:off x="1046102" y="4529667"/>
            <a:ext cx="6043322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166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BFCB1056-7072-425B-B3E9-270EEE0A851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8575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3"/>
          <p:cNvSpPr>
            <a:spLocks noChangeShapeType="1"/>
          </p:cNvSpPr>
          <p:nvPr/>
        </p:nvSpPr>
        <p:spPr bwMode="auto">
          <a:xfrm>
            <a:off x="1278467" y="34290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046102" y="982132"/>
            <a:ext cx="6043320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046105" y="3566159"/>
            <a:ext cx="6043316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3"/>
          </p:nvPr>
        </p:nvSpPr>
        <p:spPr>
          <a:xfrm>
            <a:off x="1046103" y="4470399"/>
            <a:ext cx="6043319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7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6FE05E29-BCCA-496D-9DD6-13DC7B9E258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6409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4"/>
          <p:cNvSpPr>
            <a:spLocks noChangeShapeType="1"/>
          </p:cNvSpPr>
          <p:nvPr/>
        </p:nvSpPr>
        <p:spPr bwMode="auto">
          <a:xfrm>
            <a:off x="1278467" y="2354263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1046101" y="2490136"/>
            <a:ext cx="6043323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87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A588BA5C-455E-409B-8D8D-7BA9B66E9B5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3367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>
            <a:spLocks noChangeShapeType="1"/>
          </p:cNvSpPr>
          <p:nvPr/>
        </p:nvSpPr>
        <p:spPr bwMode="auto">
          <a:xfrm flipH="1">
            <a:off x="6245578" y="906464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5650371" y="906873"/>
            <a:ext cx="1439049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046105" y="906873"/>
            <a:ext cx="4369341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97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8900C63E-E103-4439-8C24-1B20E9A5DBD8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58698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Shape 205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BD4B8F3-B5A1-47E9-90D5-327A1888C0F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30993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hape 213"/>
            <p:cNvSpPr>
              <a:spLocks noChangeArrowheads="1"/>
            </p:cNvSpPr>
            <p:nvPr/>
          </p:nvSpPr>
          <p:spPr bwMode="auto">
            <a:xfrm>
              <a:off x="1515531" y="1520825"/>
              <a:ext cx="6112939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977" tIns="48977" rIns="48977" bIns="48977"/>
            <a:lstStyle>
              <a:lvl1pPr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1pPr>
              <a:lvl2pPr marL="795338" indent="-306388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2pPr>
              <a:lvl3pPr marL="1223963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3pPr>
              <a:lvl4pPr marL="171450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4pPr>
              <a:lvl5pPr marL="220345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5pPr>
              <a:lvl6pPr marL="26606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6pPr>
              <a:lvl7pPr marL="31178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7pPr>
              <a:lvl8pPr marL="35750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8pPr>
              <a:lvl9pPr marL="40322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ru-RU" altLang="ru-RU" sz="1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hape 217"/>
          <p:cNvSpPr>
            <a:spLocks noChangeShapeType="1"/>
          </p:cNvSpPr>
          <p:nvPr/>
        </p:nvSpPr>
        <p:spPr bwMode="auto">
          <a:xfrm>
            <a:off x="2019301" y="3471863"/>
            <a:ext cx="511245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708386" y="1811863"/>
            <a:ext cx="4718992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1708386" y="3598326"/>
            <a:ext cx="4718992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20"/>
          <p:cNvSpPr>
            <a:spLocks noGrp="1"/>
          </p:cNvSpPr>
          <p:nvPr>
            <p:ph type="sldNum" sz="quarter" idx="10"/>
          </p:nvPr>
        </p:nvSpPr>
        <p:spPr>
          <a:xfrm>
            <a:off x="6982543" y="5060206"/>
            <a:ext cx="247990" cy="26818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693139F-7B48-45D1-90EF-84A3E9401FA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1726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09" name="Shape 109"/>
          <p:cNvSpPr>
            <a:spLocks noGrp="1"/>
          </p:cNvSpPr>
          <p:nvPr>
            <p:ph type="pic" sz="half" idx="13"/>
          </p:nvPr>
        </p:nvSpPr>
        <p:spPr>
          <a:xfrm>
            <a:off x="5183071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1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9D684127-4318-41EE-9B9E-004B072AB98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791972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7"/>
          <p:cNvSpPr>
            <a:spLocks noChangeShapeType="1"/>
          </p:cNvSpPr>
          <p:nvPr/>
        </p:nvSpPr>
        <p:spPr bwMode="auto">
          <a:xfrm>
            <a:off x="1278467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half" idx="1"/>
          </p:nvPr>
        </p:nvSpPr>
        <p:spPr>
          <a:xfrm>
            <a:off x="1045633" y="2490788"/>
            <a:ext cx="6043791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30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F64F9DF8-B1F4-4C02-948E-179C6648871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5795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6"/>
          <p:cNvSpPr>
            <a:spLocks noChangeShapeType="1"/>
          </p:cNvSpPr>
          <p:nvPr/>
        </p:nvSpPr>
        <p:spPr bwMode="auto">
          <a:xfrm>
            <a:off x="1278467" y="35988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136413" y="1641413"/>
            <a:ext cx="5862698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136413" y="3734858"/>
            <a:ext cx="5862698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4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C4E1411-D338-44ED-BA4D-F4455993E1D0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93432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/>
          <p:cNvSpPr>
            <a:spLocks noChangeShapeType="1"/>
          </p:cNvSpPr>
          <p:nvPr/>
        </p:nvSpPr>
        <p:spPr bwMode="auto">
          <a:xfrm>
            <a:off x="1278467" y="2355850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046102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1046102" y="2487166"/>
            <a:ext cx="296672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5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4AF22112-C1CE-4F79-B108-04DD218FBAF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67099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6"/>
          <p:cNvSpPr>
            <a:spLocks noChangeShapeType="1"/>
          </p:cNvSpPr>
          <p:nvPr/>
        </p:nvSpPr>
        <p:spPr bwMode="auto">
          <a:xfrm>
            <a:off x="1278467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045633" y="915987"/>
            <a:ext cx="6043791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1046104" y="2658534"/>
            <a:ext cx="296672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3"/>
          </p:nvPr>
        </p:nvSpPr>
        <p:spPr>
          <a:xfrm>
            <a:off x="4126073" y="2658534"/>
            <a:ext cx="296672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270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CB6C5EB9-03D6-4E98-904D-1CCC6A3B1C52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13685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7"/>
          <p:cNvSpPr>
            <a:spLocks noChangeShapeType="1"/>
          </p:cNvSpPr>
          <p:nvPr/>
        </p:nvSpPr>
        <p:spPr bwMode="auto">
          <a:xfrm>
            <a:off x="1278467" y="2354263"/>
            <a:ext cx="6595533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046102" y="915336"/>
            <a:ext cx="6043322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279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28DDD44A-B768-4FF2-B9F5-A838DC44528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3391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6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95D27DA3-EF42-40CF-9B27-B3CE00E6FBC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21569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93"/>
          <p:cNvSpPr>
            <a:spLocks noChangeShapeType="1"/>
          </p:cNvSpPr>
          <p:nvPr/>
        </p:nvSpPr>
        <p:spPr bwMode="auto">
          <a:xfrm>
            <a:off x="1278467" y="2913063"/>
            <a:ext cx="2332567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1046102" y="1388535"/>
            <a:ext cx="2254934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3662277" y="982132"/>
            <a:ext cx="3427147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3"/>
          </p:nvPr>
        </p:nvSpPr>
        <p:spPr>
          <a:xfrm>
            <a:off x="1046102" y="3031065"/>
            <a:ext cx="2254934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9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B51277F8-7491-40F2-8F3F-ACE5C7952BFD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15567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1046101" y="1883829"/>
            <a:ext cx="3228626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05" name="Shape 305"/>
          <p:cNvSpPr>
            <a:spLocks noGrp="1"/>
          </p:cNvSpPr>
          <p:nvPr>
            <p:ph type="pic" sz="half" idx="13"/>
          </p:nvPr>
        </p:nvSpPr>
        <p:spPr>
          <a:xfrm>
            <a:off x="4607171" y="1032932"/>
            <a:ext cx="2603970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1046101" y="3255431"/>
            <a:ext cx="3228626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0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C7400A90-54ED-4973-9E6F-0986C5417AD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23276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046102" y="4815414"/>
            <a:ext cx="6043322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912231" y="1032932"/>
            <a:ext cx="6303540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1046102" y="5382153"/>
            <a:ext cx="6043322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17"/>
          <p:cNvSpPr>
            <a:spLocks noGrp="1"/>
          </p:cNvSpPr>
          <p:nvPr>
            <p:ph type="sldNum" sz="quarter" idx="14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B8E63A1-F64D-4550-9CB3-6DAF60AE2120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50951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4"/>
          <p:cNvSpPr>
            <a:spLocks noChangeShapeType="1"/>
          </p:cNvSpPr>
          <p:nvPr/>
        </p:nvSpPr>
        <p:spPr bwMode="auto">
          <a:xfrm>
            <a:off x="1278467" y="4140200"/>
            <a:ext cx="660682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 sz="2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046102" y="906873"/>
            <a:ext cx="6043322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xfrm>
            <a:off x="1046101" y="4275667"/>
            <a:ext cx="6043323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27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</a:defRPr>
            </a:lvl1pPr>
          </a:lstStyle>
          <a:p>
            <a:fld id="{EB362D0A-A3CF-49C8-BE29-82CAD6DC5D3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890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8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32" Type="http://schemas.openxmlformats.org/officeDocument/2006/relationships/slideLayout" Target="../slideLayouts/slideLayout137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31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Relationship Id="rId35" Type="http://schemas.openxmlformats.org/officeDocument/2006/relationships/slideLayout" Target="../slideLayouts/slideLayout1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26" Type="http://schemas.openxmlformats.org/officeDocument/2006/relationships/slideLayout" Target="../slideLayouts/slideLayout166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61.xml"/><Relationship Id="rId34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5" Type="http://schemas.openxmlformats.org/officeDocument/2006/relationships/slideLayout" Target="../slideLayouts/slideLayout165.xml"/><Relationship Id="rId33" Type="http://schemas.openxmlformats.org/officeDocument/2006/relationships/slideLayout" Target="../slideLayouts/slideLayout17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60.xml"/><Relationship Id="rId29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24" Type="http://schemas.openxmlformats.org/officeDocument/2006/relationships/slideLayout" Target="../slideLayouts/slideLayout164.xml"/><Relationship Id="rId32" Type="http://schemas.openxmlformats.org/officeDocument/2006/relationships/slideLayout" Target="../slideLayouts/slideLayout17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23" Type="http://schemas.openxmlformats.org/officeDocument/2006/relationships/slideLayout" Target="../slideLayouts/slideLayout163.xml"/><Relationship Id="rId28" Type="http://schemas.openxmlformats.org/officeDocument/2006/relationships/slideLayout" Target="../slideLayouts/slideLayout168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31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slideLayout" Target="../slideLayouts/slideLayout162.xml"/><Relationship Id="rId27" Type="http://schemas.openxmlformats.org/officeDocument/2006/relationships/slideLayout" Target="../slideLayouts/slideLayout167.xml"/><Relationship Id="rId30" Type="http://schemas.openxmlformats.org/officeDocument/2006/relationships/slideLayout" Target="../slideLayouts/slideLayout170.xml"/><Relationship Id="rId35" Type="http://schemas.openxmlformats.org/officeDocument/2006/relationships/slideLayout" Target="../slideLayouts/slideLayout1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-3" y="0"/>
            <a:chExt cx="9151942" cy="6858000"/>
          </a:xfrm>
        </p:grpSpPr>
        <p:pic>
          <p:nvPicPr>
            <p:cNvPr id="2054" name="image1.png" descr="SD-PanelContent.png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0"/>
              <a:ext cx="914347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055" name="Shape 3"/>
            <p:cNvSpPr>
              <a:spLocks noChangeArrowheads="1"/>
            </p:cNvSpPr>
            <p:nvPr/>
          </p:nvSpPr>
          <p:spPr bwMode="auto">
            <a:xfrm>
              <a:off x="554035" y="542925"/>
              <a:ext cx="8039104" cy="575627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2056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-4" y="3128433"/>
              <a:ext cx="685764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057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175" y="3128433"/>
              <a:ext cx="685765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051" name="Shape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anose="02020404030301010803" pitchFamily="18" charset="0"/>
              </a:rPr>
              <a:t>Текст заголовка</a:t>
            </a:r>
          </a:p>
        </p:txBody>
      </p:sp>
      <p:sp>
        <p:nvSpPr>
          <p:cNvPr id="2052" name="Shape 8"/>
          <p:cNvSpPr>
            <a:spLocks noGrp="1"/>
          </p:cNvSpPr>
          <p:nvPr>
            <p:ph type="body" idx="1"/>
          </p:nvPr>
        </p:nvSpPr>
        <p:spPr bwMode="auto">
          <a:xfrm>
            <a:off x="5103816" y="2438400"/>
            <a:ext cx="3581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anose="02020404030301010803" pitchFamily="18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Garamond" panose="02020404030301010803" pitchFamily="18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Garamond" panose="02020404030301010803" pitchFamily="18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Garamond" panose="02020404030301010803" pitchFamily="18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Garamond" panose="02020404030301010803" pitchFamily="18" charset="0"/>
              </a:rPr>
              <a:t>Уровень текста 5</a:t>
            </a:r>
          </a:p>
        </p:txBody>
      </p:sp>
      <p:sp>
        <p:nvSpPr>
          <p:cNvPr id="2053" name="Shape 9"/>
          <p:cNvSpPr>
            <a:spLocks noGrp="1"/>
          </p:cNvSpPr>
          <p:nvPr>
            <p:ph type="sldNum" sz="quarter" idx="2"/>
          </p:nvPr>
        </p:nvSpPr>
        <p:spPr bwMode="auto">
          <a:xfrm>
            <a:off x="7747020" y="5977672"/>
            <a:ext cx="228585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00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1pPr>
          </a:lstStyle>
          <a:p>
            <a:pPr>
              <a:defRPr/>
            </a:pPr>
            <a:fld id="{359D495D-9BBE-491C-9305-09651C9482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5750" indent="-28575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1pPr>
      <a:lvl2pPr marL="800100" indent="-342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2pPr>
      <a:lvl3pPr marL="1295400" indent="-3810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3pPr>
      <a:lvl4pPr marL="1628775" indent="-257175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4pPr>
      <a:lvl5pPr marL="2122488" indent="-293688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5pPr>
      <a:lvl6pPr marL="26778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3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3" marR="0" indent="-391883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" y="0"/>
            <a:ext cx="9152467" cy="6858000"/>
            <a:chOff x="-3" y="0"/>
            <a:chExt cx="9151942" cy="6858000"/>
          </a:xfrm>
        </p:grpSpPr>
        <p:pic>
          <p:nvPicPr>
            <p:cNvPr id="1030" name="image1.png" descr="SD-PanelContent.png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0"/>
              <a:ext cx="914347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Shape 3"/>
            <p:cNvSpPr>
              <a:spLocks noChangeArrowheads="1"/>
            </p:cNvSpPr>
            <p:nvPr/>
          </p:nvSpPr>
          <p:spPr bwMode="auto">
            <a:xfrm>
              <a:off x="554532" y="542925"/>
              <a:ext cx="8038639" cy="575627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977" tIns="48977" rIns="48977" bIns="48977"/>
            <a:lstStyle>
              <a:lvl1pPr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1pPr>
              <a:lvl2pPr marL="795338" indent="-306388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2pPr>
              <a:lvl3pPr marL="1223963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3pPr>
              <a:lvl4pPr marL="171450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4pPr>
              <a:lvl5pPr marL="220345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5pPr>
              <a:lvl6pPr marL="26606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6pPr>
              <a:lvl7pPr marL="31178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7pPr>
              <a:lvl8pPr marL="35750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8pPr>
              <a:lvl9pPr marL="40322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ru-RU" altLang="ru-RU" sz="1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32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-4" y="3128433"/>
              <a:ext cx="685764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175" y="3128433"/>
              <a:ext cx="685765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Shape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977" tIns="48977" rIns="48977" bIns="489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itchFamily="18" charset="0"/>
              </a:rPr>
              <a:t>Текст заголовка</a:t>
            </a:r>
          </a:p>
        </p:txBody>
      </p:sp>
      <p:sp>
        <p:nvSpPr>
          <p:cNvPr id="1028" name="Shape 8"/>
          <p:cNvSpPr>
            <a:spLocks noGrp="1"/>
          </p:cNvSpPr>
          <p:nvPr>
            <p:ph type="body" idx="1"/>
          </p:nvPr>
        </p:nvSpPr>
        <p:spPr bwMode="auto">
          <a:xfrm>
            <a:off x="5103992" y="2438400"/>
            <a:ext cx="3581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977" tIns="48977" rIns="48977" bIns="48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itchFamily="18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Garamond" pitchFamily="18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Garamond" pitchFamily="18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Garamond" pitchFamily="18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Garamond" pitchFamily="18" charset="0"/>
              </a:rPr>
              <a:t>Уровень текста 5</a:t>
            </a:r>
          </a:p>
        </p:txBody>
      </p:sp>
      <p:sp>
        <p:nvSpPr>
          <p:cNvPr id="2053" name="Shape 9"/>
          <p:cNvSpPr>
            <a:spLocks noGrp="1"/>
          </p:cNvSpPr>
          <p:nvPr>
            <p:ph type="sldNum" sz="quarter" idx="2"/>
          </p:nvPr>
        </p:nvSpPr>
        <p:spPr bwMode="auto">
          <a:xfrm>
            <a:off x="7727612" y="5966669"/>
            <a:ext cx="247990" cy="26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977" tIns="48977" rIns="48977" bIns="48977" numCol="1" anchor="ctr" anchorCtr="0" compatLnSpc="1">
            <a:prstTxWarp prst="textNoShape">
              <a:avLst/>
            </a:prstTxWarp>
            <a:spAutoFit/>
          </a:bodyPr>
          <a:lstStyle>
            <a:lvl1pPr algn="r" defTabSz="979488" eaLnBrk="1">
              <a:defRPr sz="1100">
                <a:solidFill>
                  <a:srgbClr val="000000"/>
                </a:solidFill>
                <a:latin typeface="Garamond" pitchFamily="18" charset="0"/>
                <a:sym typeface="Garamond" pitchFamily="18" charset="0"/>
              </a:defRPr>
            </a:lvl1pPr>
          </a:lstStyle>
          <a:p>
            <a:fld id="{8022BBAB-5823-4B54-88AE-4B623FCCAAF1}" type="slidenum">
              <a:rPr lang="ru-RU" altLang="ru-RU" smtClean="0"/>
              <a:pPr/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6200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5" r:id="rId24"/>
    <p:sldLayoutId id="2147483886" r:id="rId25"/>
    <p:sldLayoutId id="2147483887" r:id="rId26"/>
    <p:sldLayoutId id="2147483888" r:id="rId27"/>
    <p:sldLayoutId id="2147483889" r:id="rId28"/>
    <p:sldLayoutId id="2147483890" r:id="rId29"/>
    <p:sldLayoutId id="2147483891" r:id="rId30"/>
    <p:sldLayoutId id="2147483892" r:id="rId31"/>
    <p:sldLayoutId id="2147483893" r:id="rId32"/>
    <p:sldLayoutId id="2147483894" r:id="rId33"/>
    <p:sldLayoutId id="2147483895" r:id="rId34"/>
    <p:sldLayoutId id="2147483896" r:id="rId35"/>
  </p:sldLayoutIdLst>
  <p:transition spd="med"/>
  <p:txStyles>
    <p:titleStyle>
      <a:lvl1pPr algn="ctr" defTabSz="488950" rtl="0" eaLnBrk="0" fontAlgn="base" hangingPunct="0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1pPr>
      <a:lvl2pPr algn="ctr" defTabSz="488950" rtl="0" eaLnBrk="0" fontAlgn="base" hangingPunct="0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2pPr>
      <a:lvl3pPr algn="ctr" defTabSz="488950" rtl="0" eaLnBrk="0" fontAlgn="base" hangingPunct="0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3pPr>
      <a:lvl4pPr algn="ctr" defTabSz="488950" rtl="0" eaLnBrk="0" fontAlgn="base" hangingPunct="0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4pPr>
      <a:lvl5pPr algn="ctr" defTabSz="488950" rtl="0" eaLnBrk="0" fontAlgn="base" hangingPunct="0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06388" indent="-306388" algn="l" defTabSz="488950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115000"/>
        <a:buFont typeface="Arial" charset="0"/>
        <a:buChar char="•"/>
        <a:defRPr sz="26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1pPr>
      <a:lvl2pPr marL="857250" indent="-368300" algn="l" defTabSz="488950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115000"/>
        <a:buFont typeface="Arial" charset="0"/>
        <a:buChar char="•"/>
        <a:defRPr sz="26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2pPr>
      <a:lvl3pPr marL="1387475" indent="-407988" algn="l" defTabSz="488950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115000"/>
        <a:buFont typeface="Arial" charset="0"/>
        <a:buChar char="•"/>
        <a:defRPr sz="26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3pPr>
      <a:lvl4pPr marL="1744663" indent="-274638" algn="l" defTabSz="488950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115000"/>
        <a:buFont typeface="Arial" charset="0"/>
        <a:buChar char="•"/>
        <a:defRPr sz="26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4pPr>
      <a:lvl5pPr marL="2274888" indent="-315913" algn="l" defTabSz="488950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115000"/>
        <a:buFont typeface="Arial" charset="0"/>
        <a:buChar char="•"/>
        <a:defRPr sz="26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5pPr>
      <a:lvl6pPr marL="26778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3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3" marR="0" indent="-391883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2467" cy="6858000"/>
            <a:chOff x="-3" y="0"/>
            <a:chExt cx="9151942" cy="6858000"/>
          </a:xfrm>
        </p:grpSpPr>
        <p:pic>
          <p:nvPicPr>
            <p:cNvPr id="1030" name="image1.png" descr="SD-PanelContent.png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0"/>
              <a:ext cx="914347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Shape 3"/>
            <p:cNvSpPr>
              <a:spLocks noChangeArrowheads="1"/>
            </p:cNvSpPr>
            <p:nvPr/>
          </p:nvSpPr>
          <p:spPr bwMode="auto">
            <a:xfrm>
              <a:off x="554532" y="542925"/>
              <a:ext cx="8038639" cy="575627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977" tIns="48977" rIns="48977" bIns="48977"/>
            <a:lstStyle>
              <a:lvl1pPr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1pPr>
              <a:lvl2pPr marL="795338" indent="-306388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2pPr>
              <a:lvl3pPr marL="1223963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3pPr>
              <a:lvl4pPr marL="171450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4pPr>
              <a:lvl5pPr marL="220345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5pPr>
              <a:lvl6pPr marL="26606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6pPr>
              <a:lvl7pPr marL="31178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7pPr>
              <a:lvl8pPr marL="35750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8pPr>
              <a:lvl9pPr marL="40322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ru-RU" altLang="ru-RU" sz="1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32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-4" y="3128433"/>
              <a:ext cx="685764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175" y="3128433"/>
              <a:ext cx="685765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Shape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977" tIns="48977" rIns="48977" bIns="489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itchFamily="18" charset="0"/>
              </a:rPr>
              <a:t>Текст заголовка</a:t>
            </a:r>
          </a:p>
        </p:txBody>
      </p:sp>
      <p:sp>
        <p:nvSpPr>
          <p:cNvPr id="1028" name="Shape 8"/>
          <p:cNvSpPr>
            <a:spLocks noGrp="1"/>
          </p:cNvSpPr>
          <p:nvPr>
            <p:ph type="body" idx="1"/>
          </p:nvPr>
        </p:nvSpPr>
        <p:spPr bwMode="auto">
          <a:xfrm>
            <a:off x="5103990" y="2438400"/>
            <a:ext cx="3581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977" tIns="48977" rIns="48977" bIns="48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itchFamily="18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Garamond" pitchFamily="18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Garamond" pitchFamily="18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Garamond" pitchFamily="18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Garamond" pitchFamily="18" charset="0"/>
              </a:rPr>
              <a:t>Уровень текста 5</a:t>
            </a:r>
          </a:p>
        </p:txBody>
      </p:sp>
      <p:sp>
        <p:nvSpPr>
          <p:cNvPr id="2053" name="Shape 9"/>
          <p:cNvSpPr>
            <a:spLocks noGrp="1"/>
          </p:cNvSpPr>
          <p:nvPr>
            <p:ph type="sldNum" sz="quarter" idx="2"/>
          </p:nvPr>
        </p:nvSpPr>
        <p:spPr bwMode="auto">
          <a:xfrm>
            <a:off x="7727610" y="5966669"/>
            <a:ext cx="247990" cy="26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977" tIns="48977" rIns="48977" bIns="48977" numCol="1" anchor="ctr" anchorCtr="0" compatLnSpc="1">
            <a:prstTxWarp prst="textNoShape">
              <a:avLst/>
            </a:prstTxWarp>
            <a:spAutoFit/>
          </a:bodyPr>
          <a:lstStyle>
            <a:lvl1pPr algn="r" defTabSz="979488" eaLnBrk="1">
              <a:defRPr sz="1100">
                <a:solidFill>
                  <a:srgbClr val="000000"/>
                </a:solidFill>
                <a:latin typeface="Garamond" pitchFamily="18" charset="0"/>
                <a:sym typeface="Garamond" pitchFamily="18" charset="0"/>
              </a:defRPr>
            </a:lvl1pPr>
          </a:lstStyle>
          <a:p>
            <a:fld id="{8022BBAB-5823-4B54-88AE-4B623FCCAAF1}" type="slidenum">
              <a:rPr lang="ru-RU" altLang="ru-RU" smtClean="0"/>
              <a:pPr/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077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  <p:sldLayoutId id="2147483952" r:id="rId19"/>
    <p:sldLayoutId id="2147483953" r:id="rId20"/>
    <p:sldLayoutId id="2147483954" r:id="rId21"/>
    <p:sldLayoutId id="2147483955" r:id="rId22"/>
    <p:sldLayoutId id="2147483956" r:id="rId23"/>
    <p:sldLayoutId id="2147483957" r:id="rId24"/>
    <p:sldLayoutId id="2147483958" r:id="rId25"/>
    <p:sldLayoutId id="2147483959" r:id="rId26"/>
    <p:sldLayoutId id="2147483960" r:id="rId27"/>
    <p:sldLayoutId id="2147483961" r:id="rId28"/>
    <p:sldLayoutId id="2147483962" r:id="rId29"/>
    <p:sldLayoutId id="2147483963" r:id="rId30"/>
    <p:sldLayoutId id="2147483964" r:id="rId31"/>
    <p:sldLayoutId id="2147483965" r:id="rId32"/>
    <p:sldLayoutId id="2147483966" r:id="rId33"/>
    <p:sldLayoutId id="2147483967" r:id="rId34"/>
    <p:sldLayoutId id="2147483968" r:id="rId35"/>
  </p:sldLayoutIdLst>
  <p:transition spd="med"/>
  <p:txStyles>
    <p:titleStyle>
      <a:lvl1pPr algn="ctr" defTabSz="488950" rtl="0" eaLnBrk="0" fontAlgn="base" hangingPunct="0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1pPr>
      <a:lvl2pPr algn="ctr" defTabSz="488950" rtl="0" eaLnBrk="0" fontAlgn="base" hangingPunct="0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2pPr>
      <a:lvl3pPr algn="ctr" defTabSz="488950" rtl="0" eaLnBrk="0" fontAlgn="base" hangingPunct="0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3pPr>
      <a:lvl4pPr algn="ctr" defTabSz="488950" rtl="0" eaLnBrk="0" fontAlgn="base" hangingPunct="0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4pPr>
      <a:lvl5pPr algn="ctr" defTabSz="488950" rtl="0" eaLnBrk="0" fontAlgn="base" hangingPunct="0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06388" indent="-306388" algn="l" defTabSz="488950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115000"/>
        <a:buFont typeface="Arial" charset="0"/>
        <a:buChar char="•"/>
        <a:defRPr sz="26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1pPr>
      <a:lvl2pPr marL="857250" indent="-368300" algn="l" defTabSz="488950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115000"/>
        <a:buFont typeface="Arial" charset="0"/>
        <a:buChar char="•"/>
        <a:defRPr sz="26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2pPr>
      <a:lvl3pPr marL="1387475" indent="-407988" algn="l" defTabSz="488950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115000"/>
        <a:buFont typeface="Arial" charset="0"/>
        <a:buChar char="•"/>
        <a:defRPr sz="26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3pPr>
      <a:lvl4pPr marL="1744663" indent="-274638" algn="l" defTabSz="488950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115000"/>
        <a:buFont typeface="Arial" charset="0"/>
        <a:buChar char="•"/>
        <a:defRPr sz="26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4pPr>
      <a:lvl5pPr marL="2274888" indent="-315913" algn="l" defTabSz="488950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115000"/>
        <a:buFont typeface="Arial" charset="0"/>
        <a:buChar char="•"/>
        <a:defRPr sz="2600">
          <a:solidFill>
            <a:srgbClr val="262626"/>
          </a:solidFill>
          <a:latin typeface="Garamond"/>
          <a:ea typeface="Garamond"/>
          <a:cs typeface="Garamond"/>
          <a:sym typeface="Garamond" pitchFamily="18" charset="0"/>
        </a:defRPr>
      </a:lvl5pPr>
      <a:lvl6pPr marL="26778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3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3" marR="0" indent="-391883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2467" cy="6858000"/>
            <a:chOff x="-3" y="0"/>
            <a:chExt cx="9151942" cy="6858000"/>
          </a:xfrm>
        </p:grpSpPr>
        <p:pic>
          <p:nvPicPr>
            <p:cNvPr id="1030" name="image1.png" descr="SD-PanelContent.png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0"/>
              <a:ext cx="914347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Shape 3"/>
            <p:cNvSpPr>
              <a:spLocks noChangeArrowheads="1"/>
            </p:cNvSpPr>
            <p:nvPr/>
          </p:nvSpPr>
          <p:spPr bwMode="auto">
            <a:xfrm>
              <a:off x="554035" y="542925"/>
              <a:ext cx="8039104" cy="575627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8977" tIns="48977" rIns="48977" bIns="48977"/>
            <a:lstStyle>
              <a:lvl1pPr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1pPr>
              <a:lvl2pPr marL="795338" indent="-306388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2pPr>
              <a:lvl3pPr marL="1223963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3pPr>
              <a:lvl4pPr marL="171450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4pPr>
              <a:lvl5pPr marL="2203450" indent="-244475" defTabSz="97948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5pPr>
              <a:lvl6pPr marL="26606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6pPr>
              <a:lvl7pPr marL="31178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7pPr>
              <a:lvl8pPr marL="35750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8pPr>
              <a:lvl9pPr marL="4032250" indent="-244475" defTabSz="979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Helvetica" panose="020B0604020202020204" pitchFamily="34" charset="0"/>
                </a:defRPr>
              </a:lvl9pPr>
            </a:lstStyle>
            <a:p>
              <a:pPr eaLnBrk="1"/>
              <a:endParaRPr lang="ru-RU" altLang="ru-RU" sz="1689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32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-4" y="3128433"/>
              <a:ext cx="685764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175" y="3128433"/>
              <a:ext cx="685765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Shape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977" tIns="48977" rIns="48977" bIns="489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anose="02020404030301010803" pitchFamily="18" charset="0"/>
              </a:rPr>
              <a:t>Текст заголовка</a:t>
            </a:r>
          </a:p>
        </p:txBody>
      </p:sp>
      <p:sp>
        <p:nvSpPr>
          <p:cNvPr id="1028" name="Shape 8"/>
          <p:cNvSpPr>
            <a:spLocks noGrp="1"/>
          </p:cNvSpPr>
          <p:nvPr>
            <p:ph type="body" idx="1"/>
          </p:nvPr>
        </p:nvSpPr>
        <p:spPr bwMode="auto">
          <a:xfrm>
            <a:off x="5103990" y="2438400"/>
            <a:ext cx="3581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977" tIns="48977" rIns="48977" bIns="48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anose="02020404030301010803" pitchFamily="18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Garamond" panose="02020404030301010803" pitchFamily="18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Garamond" panose="02020404030301010803" pitchFamily="18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Garamond" panose="02020404030301010803" pitchFamily="18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Garamond" panose="02020404030301010803" pitchFamily="18" charset="0"/>
              </a:rPr>
              <a:t>Уровень текста 5</a:t>
            </a:r>
          </a:p>
        </p:txBody>
      </p:sp>
      <p:sp>
        <p:nvSpPr>
          <p:cNvPr id="2053" name="Shape 9"/>
          <p:cNvSpPr>
            <a:spLocks noGrp="1"/>
          </p:cNvSpPr>
          <p:nvPr>
            <p:ph type="sldNum" sz="quarter" idx="2"/>
          </p:nvPr>
        </p:nvSpPr>
        <p:spPr bwMode="auto">
          <a:xfrm>
            <a:off x="7745243" y="5976062"/>
            <a:ext cx="230357" cy="2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977" tIns="48977" rIns="48977" bIns="48977" numCol="1" anchor="ctr" anchorCtr="0" compatLnSpc="1">
            <a:prstTxWarp prst="textNoShape">
              <a:avLst/>
            </a:prstTxWarp>
            <a:spAutoFit/>
          </a:bodyPr>
          <a:lstStyle>
            <a:lvl1pPr algn="r" defTabSz="870667" hangingPunct="0">
              <a:defRPr sz="978">
                <a:solidFill>
                  <a:srgbClr val="000000"/>
                </a:solidFill>
                <a:latin typeface="Garamond" panose="02020404030301010803" pitchFamily="18" charset="0"/>
                <a:sym typeface="Garamond" panose="02020404030301010803" pitchFamily="18" charset="0"/>
              </a:defRPr>
            </a:lvl1pPr>
          </a:lstStyle>
          <a:p>
            <a:pPr eaLnBrk="1"/>
            <a:fld id="{4E18498C-1ADC-4702-91E5-E755841327F4}" type="slidenum">
              <a:rPr lang="ru-RU" altLang="ru-RU" smtClean="0"/>
              <a:pPr eaLnBrk="1"/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0380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  <p:sldLayoutId id="2147484000" r:id="rId31"/>
    <p:sldLayoutId id="2147484001" r:id="rId32"/>
    <p:sldLayoutId id="2147484002" r:id="rId33"/>
    <p:sldLayoutId id="2147484003" r:id="rId34"/>
    <p:sldLayoutId id="2147484004" r:id="rId35"/>
  </p:sldLayoutIdLst>
  <p:transition spd="med"/>
  <p:txStyles>
    <p:titleStyle>
      <a:lvl1pPr algn="ctr" defTabSz="434628" rtl="0" eaLnBrk="0" fontAlgn="base" hangingPunct="0">
        <a:spcBef>
          <a:spcPct val="0"/>
        </a:spcBef>
        <a:spcAft>
          <a:spcPct val="0"/>
        </a:spcAft>
        <a:defRPr sz="3822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1pPr>
      <a:lvl2pPr algn="ctr" defTabSz="434628" rtl="0" eaLnBrk="0" fontAlgn="base" hangingPunct="0">
        <a:spcBef>
          <a:spcPct val="0"/>
        </a:spcBef>
        <a:spcAft>
          <a:spcPct val="0"/>
        </a:spcAft>
        <a:defRPr sz="3822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2pPr>
      <a:lvl3pPr algn="ctr" defTabSz="434628" rtl="0" eaLnBrk="0" fontAlgn="base" hangingPunct="0">
        <a:spcBef>
          <a:spcPct val="0"/>
        </a:spcBef>
        <a:spcAft>
          <a:spcPct val="0"/>
        </a:spcAft>
        <a:defRPr sz="3822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3pPr>
      <a:lvl4pPr algn="ctr" defTabSz="434628" rtl="0" eaLnBrk="0" fontAlgn="base" hangingPunct="0">
        <a:spcBef>
          <a:spcPct val="0"/>
        </a:spcBef>
        <a:spcAft>
          <a:spcPct val="0"/>
        </a:spcAft>
        <a:defRPr sz="3822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4pPr>
      <a:lvl5pPr algn="ctr" defTabSz="434628" rtl="0" eaLnBrk="0" fontAlgn="base" hangingPunct="0">
        <a:spcBef>
          <a:spcPct val="0"/>
        </a:spcBef>
        <a:spcAft>
          <a:spcPct val="0"/>
        </a:spcAft>
        <a:defRPr sz="3822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5pPr>
      <a:lvl6pPr marL="0" marR="0" indent="0" algn="ctr" defTabSz="4064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56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064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56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064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56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064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56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72348" indent="-272348" algn="l" defTabSz="434628" rtl="0" eaLnBrk="0" fontAlgn="base" hangingPunct="0">
        <a:spcBef>
          <a:spcPts val="567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311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1pPr>
      <a:lvl2pPr marL="762010" indent="-327382" algn="l" defTabSz="434628" rtl="0" eaLnBrk="0" fontAlgn="base" hangingPunct="0">
        <a:spcBef>
          <a:spcPts val="567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311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2pPr>
      <a:lvl3pPr marL="1233327" indent="-362661" algn="l" defTabSz="434628" rtl="0" eaLnBrk="0" fontAlgn="base" hangingPunct="0">
        <a:spcBef>
          <a:spcPts val="567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311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3pPr>
      <a:lvl4pPr marL="1550831" indent="-244126" algn="l" defTabSz="434628" rtl="0" eaLnBrk="0" fontAlgn="base" hangingPunct="0">
        <a:spcBef>
          <a:spcPts val="567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311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4pPr>
      <a:lvl5pPr marL="2022148" indent="-280815" algn="l" defTabSz="434628" rtl="0" eaLnBrk="0" fontAlgn="base" hangingPunct="0">
        <a:spcBef>
          <a:spcPts val="567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311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5pPr>
      <a:lvl6pPr marL="2380371" marR="0" indent="-348346" algn="l" defTabSz="406405" rtl="0" latinLnBrk="0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133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2786776" marR="0" indent="-348346" algn="l" defTabSz="406405" rtl="0" latinLnBrk="0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133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193180" marR="0" indent="-348346" algn="l" defTabSz="406405" rtl="0" latinLnBrk="0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133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3599585" marR="0" indent="-348345" algn="l" defTabSz="406405" rtl="0" latinLnBrk="0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133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8128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8128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8128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8128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8128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8128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8128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8128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8128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-3" y="0"/>
            <a:chExt cx="9151942" cy="6858000"/>
          </a:xfrm>
        </p:grpSpPr>
        <p:pic>
          <p:nvPicPr>
            <p:cNvPr id="2054" name="image1.png" descr="SD-PanelContent.png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0"/>
              <a:ext cx="914347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055" name="Shape 3"/>
            <p:cNvSpPr>
              <a:spLocks noChangeArrowheads="1"/>
            </p:cNvSpPr>
            <p:nvPr/>
          </p:nvSpPr>
          <p:spPr bwMode="auto">
            <a:xfrm>
              <a:off x="554035" y="542925"/>
              <a:ext cx="8039104" cy="575627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2056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-4" y="3128433"/>
              <a:ext cx="685764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057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175" y="3128433"/>
              <a:ext cx="685765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051" name="Shape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anose="02020404030301010803" pitchFamily="18" charset="0"/>
              </a:rPr>
              <a:t>Текст заголовка</a:t>
            </a:r>
          </a:p>
        </p:txBody>
      </p:sp>
      <p:sp>
        <p:nvSpPr>
          <p:cNvPr id="2052" name="Shape 8"/>
          <p:cNvSpPr>
            <a:spLocks noGrp="1"/>
          </p:cNvSpPr>
          <p:nvPr>
            <p:ph type="body" idx="1"/>
          </p:nvPr>
        </p:nvSpPr>
        <p:spPr bwMode="auto">
          <a:xfrm>
            <a:off x="5103813" y="2438400"/>
            <a:ext cx="3581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anose="02020404030301010803" pitchFamily="18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Garamond" panose="02020404030301010803" pitchFamily="18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Garamond" panose="02020404030301010803" pitchFamily="18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Garamond" panose="02020404030301010803" pitchFamily="18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Garamond" panose="02020404030301010803" pitchFamily="18" charset="0"/>
              </a:rPr>
              <a:t>Уровень текста 5</a:t>
            </a:r>
          </a:p>
        </p:txBody>
      </p:sp>
      <p:sp>
        <p:nvSpPr>
          <p:cNvPr id="2053" name="Shape 9"/>
          <p:cNvSpPr>
            <a:spLocks noGrp="1"/>
          </p:cNvSpPr>
          <p:nvPr>
            <p:ph type="sldNum" sz="quarter" idx="2"/>
          </p:nvPr>
        </p:nvSpPr>
        <p:spPr bwMode="auto">
          <a:xfrm>
            <a:off x="7751763" y="5978525"/>
            <a:ext cx="223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00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1pPr>
          </a:lstStyle>
          <a:p>
            <a:pPr>
              <a:defRPr/>
            </a:pPr>
            <a:fld id="{359D495D-9BBE-491C-9305-09651C9482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7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4023" r:id="rId18"/>
    <p:sldLayoutId id="2147484024" r:id="rId19"/>
    <p:sldLayoutId id="2147484025" r:id="rId20"/>
    <p:sldLayoutId id="2147484026" r:id="rId21"/>
    <p:sldLayoutId id="2147484027" r:id="rId22"/>
    <p:sldLayoutId id="2147484028" r:id="rId23"/>
    <p:sldLayoutId id="2147484029" r:id="rId24"/>
    <p:sldLayoutId id="2147484030" r:id="rId25"/>
    <p:sldLayoutId id="2147484031" r:id="rId26"/>
    <p:sldLayoutId id="2147484032" r:id="rId27"/>
    <p:sldLayoutId id="2147484033" r:id="rId28"/>
    <p:sldLayoutId id="2147484034" r:id="rId29"/>
    <p:sldLayoutId id="2147484035" r:id="rId30"/>
    <p:sldLayoutId id="2147484036" r:id="rId31"/>
    <p:sldLayoutId id="2147484037" r:id="rId32"/>
    <p:sldLayoutId id="2147484038" r:id="rId33"/>
    <p:sldLayoutId id="2147484039" r:id="rId34"/>
    <p:sldLayoutId id="2147484040" r:id="rId35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5750" indent="-28575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1pPr>
      <a:lvl2pPr marL="800100" indent="-342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2pPr>
      <a:lvl3pPr marL="1295400" indent="-3810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3pPr>
      <a:lvl4pPr marL="1628775" indent="-257175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4pPr>
      <a:lvl5pPr marL="2122488" indent="-293688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5pPr>
      <a:lvl6pPr marL="26778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3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3" marR="0" indent="-391883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395297" y="1773238"/>
            <a:ext cx="85693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1pPr>
            <a:lvl2pPr marL="800100" indent="-342900" defTabSz="4572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2pPr>
            <a:lvl3pPr marL="1295400" indent="-381000" defTabSz="4572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3pPr>
            <a:lvl4pPr marL="1628775" indent="-257175" defTabSz="4572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4pPr>
            <a:lvl5pPr marL="2122488" indent="-293688" defTabSz="4572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5pPr>
            <a:lvl6pPr marL="2579688" indent="-293688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6pPr>
            <a:lvl7pPr marL="3036888" indent="-293688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7pPr>
            <a:lvl8pPr marL="3494088" indent="-293688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8pPr>
            <a:lvl9pPr marL="3951288" indent="-293688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900" dirty="0" smtClean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НИР </a:t>
            </a:r>
            <a:r>
              <a:rPr lang="ru-RU" altLang="ru-RU" sz="3900" dirty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en-US" altLang="ru-RU" sz="3900" dirty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3900" dirty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  <a:r>
              <a:rPr lang="ru-RU" altLang="ru-RU" sz="3900" dirty="0" smtClean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 </a:t>
            </a:r>
            <a:r>
              <a:rPr lang="ru-RU" altLang="ru-RU" sz="3900" dirty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задачах </a:t>
            </a:r>
            <a:r>
              <a:rPr lang="ru-RU" altLang="ru-RU" sz="3900" dirty="0" smtClean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в сфере научной деятельности в </a:t>
            </a:r>
            <a:r>
              <a:rPr lang="ru-RU" altLang="ru-RU" sz="3900" dirty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ru-RU" sz="3900" dirty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390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900" smtClean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alt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Подзаголовок 2"/>
          <p:cNvSpPr txBox="1">
            <a:spLocks/>
          </p:cNvSpPr>
          <p:nvPr/>
        </p:nvSpPr>
        <p:spPr bwMode="auto">
          <a:xfrm>
            <a:off x="2339975" y="4724400"/>
            <a:ext cx="6400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1pPr>
            <a:lvl2pPr marL="800100" indent="-3429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2pPr>
            <a:lvl3pPr marL="1295400" indent="-3810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3pPr>
            <a:lvl4pPr marL="1628775" indent="-257175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4pPr>
            <a:lvl5pPr marL="2122488" indent="-293688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5pPr>
            <a:lvl6pPr marL="2579688" indent="-29368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6pPr>
            <a:lvl7pPr marL="3036888" indent="-29368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7pPr>
            <a:lvl8pPr marL="3494088" indent="-29368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8pPr>
            <a:lvl9pPr marL="3951288" indent="-29368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32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Проректор по научной работе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32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Бучельников В.Д.</a:t>
            </a:r>
            <a:endParaRPr lang="ru-RU" altLang="ru-RU" sz="3200" dirty="0">
              <a:solidFill>
                <a:srgbClr val="898989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457200"/>
            <a:ext cx="7283450" cy="11430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8A1411"/>
                </a:solidFill>
              </a:rPr>
              <a:t>Индекс </a:t>
            </a:r>
            <a:r>
              <a:rPr lang="ru-RU" altLang="ru-RU" sz="3600" dirty="0" err="1" smtClean="0">
                <a:solidFill>
                  <a:srgbClr val="8A1411"/>
                </a:solidFill>
              </a:rPr>
              <a:t>Хирша</a:t>
            </a:r>
            <a:r>
              <a:rPr lang="ru-RU" altLang="ru-RU" sz="3600" dirty="0" smtClean="0">
                <a:solidFill>
                  <a:srgbClr val="8A1411"/>
                </a:solidFill>
              </a:rPr>
              <a:t> (РИНЦ)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2561650"/>
              </p:ext>
            </p:extLst>
          </p:nvPr>
        </p:nvGraphicFramePr>
        <p:xfrm>
          <a:off x="683568" y="1988840"/>
          <a:ext cx="74888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2081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726186" y="5962283"/>
            <a:ext cx="249423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457200"/>
            <a:ext cx="7416824" cy="11430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8A1411"/>
                </a:solidFill>
              </a:rPr>
              <a:t>Публикационная активность. </a:t>
            </a:r>
            <a:br>
              <a:rPr lang="ru-RU" altLang="ru-RU" sz="3200" dirty="0" smtClean="0">
                <a:solidFill>
                  <a:srgbClr val="8A1411"/>
                </a:solidFill>
              </a:rPr>
            </a:br>
            <a:r>
              <a:rPr lang="ru-RU" altLang="ru-RU" sz="2000" dirty="0" smtClean="0">
                <a:solidFill>
                  <a:srgbClr val="8A1411"/>
                </a:solidFill>
              </a:rPr>
              <a:t>Показатели за 2012-2016 гг. (РИНЦ)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044743"/>
              </p:ext>
            </p:extLst>
          </p:nvPr>
        </p:nvGraphicFramePr>
        <p:xfrm>
          <a:off x="3635896" y="1772816"/>
          <a:ext cx="52565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17874"/>
              </p:ext>
            </p:extLst>
          </p:nvPr>
        </p:nvGraphicFramePr>
        <p:xfrm>
          <a:off x="179512" y="1772816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222155"/>
              </p:ext>
            </p:extLst>
          </p:nvPr>
        </p:nvGraphicFramePr>
        <p:xfrm>
          <a:off x="179512" y="4077072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7368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726186" y="5962283"/>
            <a:ext cx="249423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629816"/>
            <a:ext cx="7416824" cy="11430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8A1411"/>
                </a:solidFill>
              </a:rPr>
              <a:t>Публикационная активность </a:t>
            </a:r>
            <a:r>
              <a:rPr lang="ru-RU" altLang="ru-RU" sz="3200" dirty="0" err="1" smtClean="0">
                <a:solidFill>
                  <a:srgbClr val="8A1411"/>
                </a:solidFill>
              </a:rPr>
              <a:t>ЧелГУ</a:t>
            </a:r>
            <a:r>
              <a:rPr lang="ru-RU" altLang="ru-RU" sz="3200" dirty="0" smtClean="0">
                <a:solidFill>
                  <a:srgbClr val="8A1411"/>
                </a:solidFill>
              </a:rPr>
              <a:t> </a:t>
            </a:r>
            <a:br>
              <a:rPr lang="ru-RU" altLang="ru-RU" sz="3200" dirty="0" smtClean="0">
                <a:solidFill>
                  <a:srgbClr val="8A1411"/>
                </a:solidFill>
              </a:rPr>
            </a:br>
            <a:r>
              <a:rPr lang="ru-RU" altLang="ru-RU" sz="2000" dirty="0" smtClean="0">
                <a:solidFill>
                  <a:srgbClr val="8A1411"/>
                </a:solidFill>
              </a:rPr>
              <a:t>5-летние показатели за 2007-2015 гг. (РИНЦ)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674528"/>
              </p:ext>
            </p:extLst>
          </p:nvPr>
        </p:nvGraphicFramePr>
        <p:xfrm>
          <a:off x="4427984" y="1844824"/>
          <a:ext cx="46085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159376"/>
              </p:ext>
            </p:extLst>
          </p:nvPr>
        </p:nvGraphicFramePr>
        <p:xfrm>
          <a:off x="28600" y="1772816"/>
          <a:ext cx="4255368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875096"/>
              </p:ext>
            </p:extLst>
          </p:nvPr>
        </p:nvGraphicFramePr>
        <p:xfrm>
          <a:off x="35497" y="3381270"/>
          <a:ext cx="4256974" cy="134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786984"/>
              </p:ext>
            </p:extLst>
          </p:nvPr>
        </p:nvGraphicFramePr>
        <p:xfrm>
          <a:off x="107504" y="4797152"/>
          <a:ext cx="4139952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3079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726186" y="5962283"/>
            <a:ext cx="249423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629816"/>
            <a:ext cx="7416824" cy="11430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8A1411"/>
                </a:solidFill>
              </a:rPr>
              <a:t>Публикационная активность </a:t>
            </a:r>
            <a:r>
              <a:rPr lang="ru-RU" altLang="ru-RU" sz="3200" dirty="0" err="1" smtClean="0">
                <a:solidFill>
                  <a:srgbClr val="8A1411"/>
                </a:solidFill>
              </a:rPr>
              <a:t>ЧелГУ</a:t>
            </a:r>
            <a:r>
              <a:rPr lang="ru-RU" altLang="ru-RU" sz="3200" dirty="0" smtClean="0">
                <a:solidFill>
                  <a:srgbClr val="8A1411"/>
                </a:solidFill>
              </a:rPr>
              <a:t> </a:t>
            </a:r>
            <a:br>
              <a:rPr lang="ru-RU" altLang="ru-RU" sz="3200" dirty="0" smtClean="0">
                <a:solidFill>
                  <a:srgbClr val="8A1411"/>
                </a:solidFill>
              </a:rPr>
            </a:br>
            <a:r>
              <a:rPr lang="ru-RU" altLang="ru-RU" sz="2000" dirty="0" smtClean="0">
                <a:solidFill>
                  <a:srgbClr val="8A1411"/>
                </a:solidFill>
              </a:rPr>
              <a:t>тематика публикаций за 2012-2016 гг.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4" t="63333" r="3333" b="15556"/>
          <a:stretch/>
        </p:blipFill>
        <p:spPr bwMode="auto">
          <a:xfrm>
            <a:off x="3779912" y="4797152"/>
            <a:ext cx="3048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37614" r="18421" b="6527"/>
          <a:stretch/>
        </p:blipFill>
        <p:spPr bwMode="auto">
          <a:xfrm>
            <a:off x="6660232" y="2132856"/>
            <a:ext cx="250761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2" t="31778" r="12083" b="19333"/>
          <a:stretch/>
        </p:blipFill>
        <p:spPr bwMode="auto">
          <a:xfrm>
            <a:off x="2915816" y="2162834"/>
            <a:ext cx="3616474" cy="241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174734"/>
              </p:ext>
            </p:extLst>
          </p:nvPr>
        </p:nvGraphicFramePr>
        <p:xfrm>
          <a:off x="152062" y="2276872"/>
          <a:ext cx="2619747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51520" y="1772816"/>
            <a:ext cx="8640960" cy="3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algn="l" eaLnBrk="1" hangingPunct="1"/>
            <a:r>
              <a:rPr lang="ru-RU" altLang="ru-RU" sz="2000" kern="0" dirty="0" smtClean="0">
                <a:solidFill>
                  <a:srgbClr val="8A1411"/>
                </a:solidFill>
              </a:rPr>
              <a:t>        </a:t>
            </a:r>
            <a:r>
              <a:rPr lang="en-US" altLang="ru-RU" sz="2000" kern="0" dirty="0" smtClean="0">
                <a:solidFill>
                  <a:srgbClr val="8A1411"/>
                </a:solidFill>
              </a:rPr>
              <a:t>Web of Science</a:t>
            </a:r>
            <a:r>
              <a:rPr lang="ru-RU" altLang="ru-RU" sz="2000" kern="0" dirty="0" smtClean="0">
                <a:solidFill>
                  <a:srgbClr val="8A1411"/>
                </a:solidFill>
              </a:rPr>
              <a:t>                              </a:t>
            </a:r>
            <a:r>
              <a:rPr lang="en-US" altLang="ru-RU" sz="2000" kern="0" dirty="0" smtClean="0">
                <a:solidFill>
                  <a:srgbClr val="8A1411"/>
                </a:solidFill>
              </a:rPr>
              <a:t> Scopus </a:t>
            </a:r>
            <a:r>
              <a:rPr lang="ru-RU" altLang="ru-RU" sz="2000" kern="0" dirty="0" smtClean="0">
                <a:solidFill>
                  <a:srgbClr val="8A1411"/>
                </a:solidFill>
              </a:rPr>
              <a:t>                                        РИНЦ</a:t>
            </a:r>
          </a:p>
        </p:txBody>
      </p:sp>
    </p:spTree>
    <p:extLst>
      <p:ext uri="{BB962C8B-B14F-4D97-AF65-F5344CB8AC3E}">
        <p14:creationId xmlns:p14="http://schemas.microsoft.com/office/powerpoint/2010/main" val="3868788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726186" y="5962283"/>
            <a:ext cx="249423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629816"/>
            <a:ext cx="7416824" cy="11430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8A1411"/>
                </a:solidFill>
              </a:rPr>
              <a:t>Публикационная активность </a:t>
            </a:r>
            <a:r>
              <a:rPr lang="ru-RU" altLang="ru-RU" sz="3200" dirty="0" err="1" smtClean="0">
                <a:solidFill>
                  <a:srgbClr val="8A1411"/>
                </a:solidFill>
              </a:rPr>
              <a:t>ЧелГУ</a:t>
            </a:r>
            <a:r>
              <a:rPr lang="ru-RU" altLang="ru-RU" sz="3200" dirty="0" smtClean="0">
                <a:solidFill>
                  <a:srgbClr val="8A1411"/>
                </a:solidFill>
              </a:rPr>
              <a:t> </a:t>
            </a:r>
            <a:br>
              <a:rPr lang="ru-RU" altLang="ru-RU" sz="3200" dirty="0" smtClean="0">
                <a:solidFill>
                  <a:srgbClr val="8A1411"/>
                </a:solidFill>
              </a:rPr>
            </a:br>
            <a:r>
              <a:rPr lang="ru-RU" altLang="ru-RU" sz="2000" dirty="0" smtClean="0">
                <a:solidFill>
                  <a:srgbClr val="8A1411"/>
                </a:solidFill>
              </a:rPr>
              <a:t>тематика публикаций за 2012-2016 гг.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3" t="32000" r="13472" b="20001"/>
          <a:stretch/>
        </p:blipFill>
        <p:spPr bwMode="auto">
          <a:xfrm>
            <a:off x="2707290" y="2276872"/>
            <a:ext cx="3736927" cy="252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2" t="28222" r="18195" b="23334"/>
          <a:stretch/>
        </p:blipFill>
        <p:spPr bwMode="auto">
          <a:xfrm>
            <a:off x="6460064" y="2420888"/>
            <a:ext cx="25764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448649"/>
              </p:ext>
            </p:extLst>
          </p:nvPr>
        </p:nvGraphicFramePr>
        <p:xfrm>
          <a:off x="179512" y="2162815"/>
          <a:ext cx="2808312" cy="393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1772816"/>
            <a:ext cx="8640960" cy="3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algn="l" eaLnBrk="1" hangingPunct="1"/>
            <a:r>
              <a:rPr lang="ru-RU" altLang="ru-RU" sz="2000" kern="0" dirty="0" smtClean="0">
                <a:solidFill>
                  <a:srgbClr val="8A1411"/>
                </a:solidFill>
              </a:rPr>
              <a:t>        </a:t>
            </a:r>
            <a:r>
              <a:rPr lang="en-US" altLang="ru-RU" sz="2000" kern="0" dirty="0" smtClean="0">
                <a:solidFill>
                  <a:srgbClr val="8A1411"/>
                </a:solidFill>
              </a:rPr>
              <a:t>Web of Science</a:t>
            </a:r>
            <a:r>
              <a:rPr lang="ru-RU" altLang="ru-RU" sz="2000" kern="0" dirty="0" smtClean="0">
                <a:solidFill>
                  <a:srgbClr val="8A1411"/>
                </a:solidFill>
              </a:rPr>
              <a:t>                              </a:t>
            </a:r>
            <a:r>
              <a:rPr lang="en-US" altLang="ru-RU" sz="2000" kern="0" dirty="0" smtClean="0">
                <a:solidFill>
                  <a:srgbClr val="8A1411"/>
                </a:solidFill>
              </a:rPr>
              <a:t> Scopus </a:t>
            </a:r>
            <a:r>
              <a:rPr lang="ru-RU" altLang="ru-RU" sz="2000" kern="0" dirty="0" smtClean="0">
                <a:solidFill>
                  <a:srgbClr val="8A1411"/>
                </a:solidFill>
              </a:rPr>
              <a:t>                                        РИНЦ</a:t>
            </a:r>
          </a:p>
        </p:txBody>
      </p:sp>
    </p:spTree>
    <p:extLst>
      <p:ext uri="{BB962C8B-B14F-4D97-AF65-F5344CB8AC3E}">
        <p14:creationId xmlns:p14="http://schemas.microsoft.com/office/powerpoint/2010/main" val="1301616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6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726186" y="5962283"/>
            <a:ext cx="249423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449AA7-0C2A-4A28-8E03-8C33A5BB131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764704"/>
            <a:ext cx="72834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8A1411"/>
                </a:solidFill>
              </a:rPr>
              <a:t>Аспирантура.</a:t>
            </a:r>
            <a:br>
              <a:rPr lang="ru-RU" altLang="ru-RU" sz="3200" dirty="0" smtClean="0">
                <a:solidFill>
                  <a:srgbClr val="8A1411"/>
                </a:solidFill>
              </a:rPr>
            </a:br>
            <a:r>
              <a:rPr lang="ru-RU" altLang="ru-RU" sz="3200" dirty="0" smtClean="0">
                <a:solidFill>
                  <a:srgbClr val="8A1411"/>
                </a:solidFill>
              </a:rPr>
              <a:t>Контрольные цифры приема в аспирантуру за счет средств федерального бюджета</a:t>
            </a:r>
          </a:p>
        </p:txBody>
      </p:sp>
      <p:graphicFrame>
        <p:nvGraphicFramePr>
          <p:cNvPr id="22624" name="Group 9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9469004"/>
              </p:ext>
            </p:extLst>
          </p:nvPr>
        </p:nvGraphicFramePr>
        <p:xfrm>
          <a:off x="467544" y="2111007"/>
          <a:ext cx="8424861" cy="3851276"/>
        </p:xfrm>
        <a:graphic>
          <a:graphicData uri="http://schemas.openxmlformats.org/drawingml/2006/table">
            <a:tbl>
              <a:tblPr/>
              <a:tblGrid>
                <a:gridCol w="3714750"/>
                <a:gridCol w="672873"/>
                <a:gridCol w="672873"/>
                <a:gridCol w="672873"/>
                <a:gridCol w="672873"/>
                <a:gridCol w="672873"/>
                <a:gridCol w="672873"/>
                <a:gridCol w="672873"/>
              </a:tblGrid>
              <a:tr h="5524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Специальности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862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очная форма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очная форма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очная форма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очная форма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очная форма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очная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форма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Естественнонаучные (чел.)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16</a:t>
                      </a:r>
                    </a:p>
                  </a:txBody>
                  <a:tcPr marL="10203" marR="91834" marT="1020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Социально-гуманитарные (чел.)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</a:t>
                      </a:r>
                    </a:p>
                  </a:txBody>
                  <a:tcPr marL="10203" marR="91834" marT="1020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Итого: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77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16</a:t>
                      </a:r>
                    </a:p>
                  </a:txBody>
                  <a:tcPr marL="10203" marR="91834" marT="1020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Запрашиваемые контрольные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цифры приема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84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81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78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97</a:t>
                      </a:r>
                    </a:p>
                  </a:txBody>
                  <a:tcPr marL="10203" marR="91834" marT="1020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370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55" name="Rectangle 79"/>
          <p:cNvSpPr>
            <a:spLocks noGrp="1"/>
          </p:cNvSpPr>
          <p:nvPr>
            <p:ph type="title" idx="4294967295"/>
          </p:nvPr>
        </p:nvSpPr>
        <p:spPr>
          <a:xfrm>
            <a:off x="475545" y="1061156"/>
            <a:ext cx="8668455" cy="1216378"/>
          </a:xfrm>
        </p:spPr>
        <p:txBody>
          <a:bodyPr/>
          <a:lstStyle/>
          <a:p>
            <a:r>
              <a:rPr lang="ru-RU" altLang="ru-RU" sz="2844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Аспирантура.</a:t>
            </a:r>
            <a:br>
              <a:rPr lang="ru-RU" altLang="ru-RU" sz="2844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ru-RU" altLang="ru-RU" sz="2844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Прием </a:t>
            </a:r>
            <a:r>
              <a:rPr lang="ru-RU" altLang="ru-RU" sz="2844" b="1" dirty="0">
                <a:solidFill>
                  <a:schemeClr val="accent1"/>
                </a:solidFill>
                <a:latin typeface="Garamond" panose="02020404030301010803" pitchFamily="18" charset="0"/>
              </a:rPr>
              <a:t>в аспирантуру </a:t>
            </a:r>
            <a:r>
              <a:rPr lang="ru-RU" altLang="ru-RU" sz="2844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(</a:t>
            </a:r>
            <a:r>
              <a:rPr lang="ru-RU" altLang="ru-RU" sz="2844" b="1" dirty="0">
                <a:solidFill>
                  <a:schemeClr val="accent1"/>
                </a:solidFill>
                <a:latin typeface="Garamond" panose="02020404030301010803" pitchFamily="18" charset="0"/>
              </a:rPr>
              <a:t>чел.)</a:t>
            </a:r>
          </a:p>
        </p:txBody>
      </p:sp>
      <p:graphicFrame>
        <p:nvGraphicFramePr>
          <p:cNvPr id="152764" name="Group 188"/>
          <p:cNvGraphicFramePr>
            <a:graphicFrameLocks noGrp="1"/>
          </p:cNvGraphicFramePr>
          <p:nvPr>
            <p:ph idx="4294967295"/>
          </p:nvPr>
        </p:nvGraphicFramePr>
        <p:xfrm>
          <a:off x="283634" y="2277534"/>
          <a:ext cx="8705143" cy="3646594"/>
        </p:xfrm>
        <a:graphic>
          <a:graphicData uri="http://schemas.openxmlformats.org/drawingml/2006/table">
            <a:tbl>
              <a:tblPr/>
              <a:tblGrid>
                <a:gridCol w="1600200"/>
                <a:gridCol w="640644"/>
                <a:gridCol w="767644"/>
                <a:gridCol w="639233"/>
                <a:gridCol w="769056"/>
                <a:gridCol w="639233"/>
                <a:gridCol w="832556"/>
                <a:gridCol w="640644"/>
                <a:gridCol w="767644"/>
                <a:gridCol w="639234"/>
                <a:gridCol w="769055"/>
              </a:tblGrid>
              <a:tr h="520700">
                <a:tc row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Специальности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2012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2013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2014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2015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2016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всего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очная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форма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всего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очная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форма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всего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очная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форма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всего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очная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форма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всего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очная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форма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745067"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Естественно-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научные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30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23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22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21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23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18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Социально-гуманитарные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60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35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52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49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36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27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42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34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26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13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656"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Итого: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90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58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77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74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58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48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65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54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46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31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9468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 idx="4294967295"/>
          </p:nvPr>
        </p:nvSpPr>
        <p:spPr>
          <a:xfrm>
            <a:off x="475545" y="1061156"/>
            <a:ext cx="8668455" cy="1216378"/>
          </a:xfrm>
        </p:spPr>
        <p:txBody>
          <a:bodyPr/>
          <a:lstStyle/>
          <a:p>
            <a:r>
              <a:rPr lang="ru-RU" altLang="ru-RU" sz="2844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Аспирантура.             </a:t>
            </a:r>
            <a:br>
              <a:rPr lang="ru-RU" altLang="ru-RU" sz="2844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ru-RU" altLang="ru-RU" sz="2844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Численность </a:t>
            </a:r>
            <a:r>
              <a:rPr lang="ru-RU" altLang="ru-RU" sz="2844" b="1" dirty="0">
                <a:solidFill>
                  <a:schemeClr val="accent1"/>
                </a:solidFill>
                <a:latin typeface="Garamond" panose="02020404030301010803" pitchFamily="18" charset="0"/>
              </a:rPr>
              <a:t>обучающихся в аспирантуре </a:t>
            </a:r>
            <a:r>
              <a:rPr lang="ru-RU" altLang="ru-RU" sz="2844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(</a:t>
            </a:r>
            <a:r>
              <a:rPr lang="ru-RU" altLang="ru-RU" sz="2844" b="1" dirty="0">
                <a:solidFill>
                  <a:schemeClr val="accent1"/>
                </a:solidFill>
                <a:latin typeface="Garamond" panose="02020404030301010803" pitchFamily="18" charset="0"/>
              </a:rPr>
              <a:t>чел.)</a:t>
            </a:r>
          </a:p>
        </p:txBody>
      </p:sp>
      <p:graphicFrame>
        <p:nvGraphicFramePr>
          <p:cNvPr id="155651" name="Group 3"/>
          <p:cNvGraphicFramePr>
            <a:graphicFrameLocks noGrp="1"/>
          </p:cNvGraphicFramePr>
          <p:nvPr>
            <p:ph idx="4294967295"/>
          </p:nvPr>
        </p:nvGraphicFramePr>
        <p:xfrm>
          <a:off x="283634" y="2277534"/>
          <a:ext cx="8705143" cy="3750170"/>
        </p:xfrm>
        <a:graphic>
          <a:graphicData uri="http://schemas.openxmlformats.org/drawingml/2006/table">
            <a:tbl>
              <a:tblPr/>
              <a:tblGrid>
                <a:gridCol w="1600200"/>
                <a:gridCol w="640644"/>
                <a:gridCol w="767644"/>
                <a:gridCol w="639233"/>
                <a:gridCol w="769056"/>
                <a:gridCol w="639233"/>
                <a:gridCol w="832556"/>
                <a:gridCol w="640644"/>
                <a:gridCol w="767644"/>
                <a:gridCol w="639234"/>
                <a:gridCol w="769055"/>
              </a:tblGrid>
              <a:tr h="520700">
                <a:tc row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Специальности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2012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2013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2014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2015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2016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всего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очная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форма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всего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очная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форма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всего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очная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форма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всего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очная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форма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всего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очная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форма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870656"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Естественно-</a:t>
                      </a:r>
                    </a:p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научные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100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77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85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73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85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74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79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70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70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64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234"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Социально-гуманитарные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213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124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176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118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135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98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134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105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104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73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656"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Итого:</a:t>
                      </a:r>
                    </a:p>
                  </a:txBody>
                  <a:tcPr marL="81280" marR="81280" marT="40640" marB="40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313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201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261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191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220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172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213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175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174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488950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979488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47002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1958975" defTabSz="4889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4161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28733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3305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3787775" defTabSz="488950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88950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sym typeface="Garamond" panose="02020404030301010803" pitchFamily="18" charset="0"/>
                        </a:rPr>
                        <a:t>137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99233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706777" y="5952091"/>
            <a:ext cx="268829" cy="298965"/>
          </a:xfrm>
          <a:noFill/>
        </p:spPr>
        <p:txBody>
          <a:bodyPr/>
          <a:lstStyle>
            <a:lvl1pPr defTabSz="979488"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1pPr>
            <a:lvl2pPr marL="795338" indent="-306388" defTabSz="979488"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2pPr>
            <a:lvl3pPr marL="1223963" indent="-244475" defTabSz="979488"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3pPr>
            <a:lvl4pPr marL="1714500" indent="-244475" defTabSz="979488"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4pPr>
            <a:lvl5pPr marL="2203450" indent="-244475" defTabSz="979488"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5pPr>
            <a:lvl6pPr marL="2660650" indent="-244475" defTabSz="979488" eaLnBrk="0" fontAlgn="base" hangingPunct="0">
              <a:spcBef>
                <a:spcPts val="638"/>
              </a:spcBef>
              <a:spcAft>
                <a:spcPct val="0"/>
              </a:spcAft>
              <a:buFont typeface="Arial" charset="0"/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6pPr>
            <a:lvl7pPr marL="3117850" indent="-244475" defTabSz="979488" eaLnBrk="0" fontAlgn="base" hangingPunct="0">
              <a:spcBef>
                <a:spcPts val="638"/>
              </a:spcBef>
              <a:spcAft>
                <a:spcPct val="0"/>
              </a:spcAft>
              <a:buFont typeface="Arial" charset="0"/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7pPr>
            <a:lvl8pPr marL="3575050" indent="-244475" defTabSz="979488" eaLnBrk="0" fontAlgn="base" hangingPunct="0">
              <a:spcBef>
                <a:spcPts val="638"/>
              </a:spcBef>
              <a:spcAft>
                <a:spcPct val="0"/>
              </a:spcAft>
              <a:buFont typeface="Arial" charset="0"/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8pPr>
            <a:lvl9pPr marL="4032250" indent="-244475" defTabSz="979488" eaLnBrk="0" fontAlgn="base" hangingPunct="0">
              <a:spcBef>
                <a:spcPts val="638"/>
              </a:spcBef>
              <a:spcAft>
                <a:spcPct val="0"/>
              </a:spcAft>
              <a:buFont typeface="Arial" charset="0"/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9pPr>
          </a:lstStyle>
          <a:p>
            <a:fld id="{7E9E04A3-8C81-40ED-927B-9EED4F01FFDD}" type="slidenum">
              <a:rPr lang="ru-RU" altLang="ru-RU" sz="1300">
                <a:solidFill>
                  <a:srgbClr val="898989"/>
                </a:solidFill>
                <a:latin typeface="Calibri" pitchFamily="34" charset="0"/>
                <a:cs typeface="Helvetica" pitchFamily="34" charset="0"/>
              </a:rPr>
              <a:pPr/>
              <a:t>18</a:t>
            </a:fld>
            <a:endParaRPr lang="ru-RU" altLang="ru-RU" sz="1300">
              <a:solidFill>
                <a:srgbClr val="898989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450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61256" y="333375"/>
            <a:ext cx="7282744" cy="1143000"/>
          </a:xfrm>
        </p:spPr>
        <p:txBody>
          <a:bodyPr/>
          <a:lstStyle/>
          <a:p>
            <a:pPr eaLnBrk="1" hangingPunct="1"/>
            <a:r>
              <a:rPr lang="ru-RU" altLang="ru-RU" sz="3000" smtClean="0">
                <a:solidFill>
                  <a:srgbClr val="8A141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Результативность работы аспирантуры</a:t>
            </a:r>
          </a:p>
        </p:txBody>
      </p:sp>
      <p:graphicFrame>
        <p:nvGraphicFramePr>
          <p:cNvPr id="44195" name="Group 16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7652780"/>
              </p:ext>
            </p:extLst>
          </p:nvPr>
        </p:nvGraphicFramePr>
        <p:xfrm>
          <a:off x="1619957" y="1128713"/>
          <a:ext cx="7199488" cy="5314948"/>
        </p:xfrm>
        <a:graphic>
          <a:graphicData uri="http://schemas.openxmlformats.org/drawingml/2006/table">
            <a:tbl>
              <a:tblPr/>
              <a:tblGrid>
                <a:gridCol w="2736145"/>
                <a:gridCol w="891822"/>
                <a:gridCol w="894644"/>
                <a:gridCol w="891822"/>
                <a:gridCol w="894644"/>
                <a:gridCol w="890411"/>
              </a:tblGrid>
              <a:tr h="466434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Факультеты, институты, филиалы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2012</a:t>
                      </a:r>
                    </a:p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(%)</a:t>
                      </a:r>
                    </a:p>
                  </a:txBody>
                  <a:tcPr marL="8148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2013</a:t>
                      </a:r>
                    </a:p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(%)</a:t>
                      </a:r>
                    </a:p>
                  </a:txBody>
                  <a:tcPr marL="8148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2014</a:t>
                      </a:r>
                    </a:p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(%)</a:t>
                      </a:r>
                    </a:p>
                  </a:txBody>
                  <a:tcPr marL="8148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2015</a:t>
                      </a:r>
                    </a:p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(%)</a:t>
                      </a:r>
                    </a:p>
                  </a:txBody>
                  <a:tcPr marL="8148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2016</a:t>
                      </a:r>
                    </a:p>
                    <a:p>
                      <a:pPr marL="0" marR="0" lvl="0" indent="0" algn="ct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(%)</a:t>
                      </a:r>
                    </a:p>
                  </a:txBody>
                  <a:tcPr marL="8148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241336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Журналистики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 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-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-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 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-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 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50,00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451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Биологический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50,00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66,70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33,30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66,70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</a:tr>
              <a:tr h="250862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Математический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15,40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11,80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6,25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27,30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16,70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2451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Лингвистики и перевода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27,80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37,50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30,00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25,00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9275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Психологии и педагогики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12,50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16,70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451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Историко-филологический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 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-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-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 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-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 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11,10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25,00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</a:tr>
              <a:tr h="252451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Физический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27,30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16,70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27,30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42,90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</a:tr>
              <a:tr h="252451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Евразии и Востока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22,20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16,50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16,70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466434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Институт гуманитарного образования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14,60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11,50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13,00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37799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Химический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12,50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12,50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37799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Экономический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5,00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11,80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6,25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37799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ИЭОБиА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12,50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33,30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37799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Институт права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14,80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37799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Управления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5,90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37799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Троицкий филиал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37799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Миасский филиал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0" fontAlgn="base" latinLnBrk="0" hangingPunct="0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37799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ИИТ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37799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 Экологии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73324" marR="8148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0,00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38161"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По университету</a:t>
                      </a:r>
                      <a:endParaRPr kumimoji="0" lang="ru-RU" alt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13,90</a:t>
                      </a:r>
                      <a:endParaRPr kumimoji="0" lang="ru-RU" alt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10,60</a:t>
                      </a:r>
                      <a:endParaRPr kumimoji="0" lang="ru-RU" alt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12,10</a:t>
                      </a:r>
                      <a:endParaRPr kumimoji="0" lang="ru-RU" alt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12,96</a:t>
                      </a:r>
                      <a:endParaRPr kumimoji="0" lang="ru-RU" alt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  <a:sym typeface="Garamond" panose="02020404030301010803" pitchFamily="18" charset="0"/>
                      </a:endParaRP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13,3</a:t>
                      </a:r>
                    </a:p>
                  </a:txBody>
                  <a:tcPr marL="8148" marR="73324" marT="9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507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4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726186" y="5962283"/>
            <a:ext cx="249423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0AD00D-9F63-4300-90CA-C88A2C7E71C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908720"/>
            <a:ext cx="72834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>
                <a:solidFill>
                  <a:srgbClr val="8A1411"/>
                </a:solidFill>
              </a:rPr>
              <a:t>Подготовка кадров высшей квалификации</a:t>
            </a:r>
          </a:p>
        </p:txBody>
      </p:sp>
      <p:graphicFrame>
        <p:nvGraphicFramePr>
          <p:cNvPr id="21584" name="Group 8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16217615"/>
              </p:ext>
            </p:extLst>
          </p:nvPr>
        </p:nvGraphicFramePr>
        <p:xfrm>
          <a:off x="323535" y="2348885"/>
          <a:ext cx="8461377" cy="3489325"/>
        </p:xfrm>
        <a:graphic>
          <a:graphicData uri="http://schemas.openxmlformats.org/drawingml/2006/table">
            <a:tbl>
              <a:tblPr/>
              <a:tblGrid>
                <a:gridCol w="3960440"/>
                <a:gridCol w="642991"/>
                <a:gridCol w="642991"/>
                <a:gridCol w="642991"/>
                <a:gridCol w="642991"/>
                <a:gridCol w="642991"/>
                <a:gridCol w="642991"/>
                <a:gridCol w="642991"/>
              </a:tblGrid>
              <a:tr h="847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показателя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853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853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853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853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853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853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853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marL="8853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защит сотрудниками ЧелГУ – кандидатских (шт.)</a:t>
                      </a:r>
                    </a:p>
                  </a:txBody>
                  <a:tcPr marL="79681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5</a:t>
                      </a:r>
                    </a:p>
                  </a:txBody>
                  <a:tcPr marL="9484" marR="85360" marT="948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защит сотрудниками ЧелГУ –  докторских (шт.)</a:t>
                      </a:r>
                    </a:p>
                  </a:txBody>
                  <a:tcPr marL="79681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</a:t>
                      </a:r>
                    </a:p>
                  </a:txBody>
                  <a:tcPr marL="9484" marR="85360" marT="948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защит в диссертационных советах ЧелГУ – кандидатских (шт.)</a:t>
                      </a:r>
                    </a:p>
                  </a:txBody>
                  <a:tcPr marL="79681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82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 (9)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9(2)</a:t>
                      </a:r>
                    </a:p>
                  </a:txBody>
                  <a:tcPr marL="9484" marR="85360" marT="948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Кол-во защит в диссертационных советах ЧелГУ – докторских (шт.) </a:t>
                      </a:r>
                    </a:p>
                  </a:txBody>
                  <a:tcPr marL="79681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(0)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3(1)</a:t>
                      </a:r>
                    </a:p>
                  </a:txBody>
                  <a:tcPr marL="9484" marR="85360" marT="948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Процент аспирантов, защитивших диссертации не позднее чем через год после окончания аспирантуры (от числа поступивших) (%)</a:t>
                      </a:r>
                    </a:p>
                  </a:txBody>
                  <a:tcPr marL="79681" marR="8853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41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13,9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41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10,6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41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12,1</a:t>
                      </a: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141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12,96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A141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853" marR="79681" marT="8853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1pPr>
                      <a:lvl2pPr marL="795338" indent="-306388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2pPr>
                      <a:lvl3pPr marL="1223963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3pPr>
                      <a:lvl4pPr marL="171450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4pPr>
                      <a:lvl5pPr marL="2203450" indent="-244475" defTabSz="979488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5pPr>
                      <a:lvl6pPr marL="26606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6pPr>
                      <a:lvl7pPr marL="31178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7pPr>
                      <a:lvl8pPr marL="35750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8pPr>
                      <a:lvl9pPr marL="4032250" indent="-244475" defTabSz="979488" eaLnBrk="0" fontAlgn="base" hangingPunct="0"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Garamond" panose="02020404030301010803" pitchFamily="18" charset="0"/>
                          <a:cs typeface="Garamond" panose="02020404030301010803" pitchFamily="18" charset="0"/>
                          <a:sym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794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141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Garamond" panose="02020404030301010803" pitchFamily="18" charset="0"/>
                        </a:rPr>
                        <a:t>13,3</a:t>
                      </a:r>
                    </a:p>
                  </a:txBody>
                  <a:tcPr marL="9484" marR="85360" marT="948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170633"/>
              </p:ext>
            </p:extLst>
          </p:nvPr>
        </p:nvGraphicFramePr>
        <p:xfrm>
          <a:off x="323850" y="1700217"/>
          <a:ext cx="8280402" cy="4537071"/>
        </p:xfrm>
        <a:graphic>
          <a:graphicData uri="http://schemas.openxmlformats.org/drawingml/2006/table">
            <a:tbl>
              <a:tblPr/>
              <a:tblGrid>
                <a:gridCol w="3456167"/>
                <a:gridCol w="964847"/>
                <a:gridCol w="964847"/>
                <a:gridCol w="964847"/>
                <a:gridCol w="964847"/>
                <a:gridCol w="964847"/>
              </a:tblGrid>
              <a:tr h="597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 финансирования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597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Внешние, в том числе: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Грант Правительства РФ (Мегагрант)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26 220,00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30 000,00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33 780,00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Государственное задание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4 746,00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7 000,00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23 935,00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33 374,90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20 986.90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Хоздоговорная деятельность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3 190,00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15 043,00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11 820,00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17 399,80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2 492,00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РФФИ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6 239,00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4 707,00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5 703,00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10 176,10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8 378,00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РГНФ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830,00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2 210,00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4 750,00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4 580,00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1 850,00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Гранты Президента РФ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1 100,00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1 700,00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3 600,00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4 620,10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4 600,00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Российский научный фонд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11 585,00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28 124,80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37 960,00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Федеральные целевые программы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8 450,00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3 335,00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Областная целевая программа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316,30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marL="9524" marR="171439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24555,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33995,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87613,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128 592,00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110 046,90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547664" y="836712"/>
            <a:ext cx="7283450" cy="490538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kern="0" dirty="0" smtClean="0">
                <a:solidFill>
                  <a:srgbClr val="8A1411"/>
                </a:solidFill>
              </a:rPr>
              <a:t>Финансирование научной деятельности</a:t>
            </a:r>
            <a:endParaRPr lang="ru-RU" altLang="ru-RU" sz="3200" kern="0" dirty="0" smtClean="0">
              <a:solidFill>
                <a:srgbClr val="8A141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4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726186" y="5962283"/>
            <a:ext cx="249423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C6CC0B-FCDD-4AE4-9912-03B58564D0B2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480439"/>
            <a:ext cx="7283450" cy="11430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8A1411"/>
                </a:solidFill>
              </a:rPr>
              <a:t>Диссертационные советы</a:t>
            </a:r>
          </a:p>
        </p:txBody>
      </p:sp>
      <p:graphicFrame>
        <p:nvGraphicFramePr>
          <p:cNvPr id="23683" name="Group 1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5271820"/>
              </p:ext>
            </p:extLst>
          </p:nvPr>
        </p:nvGraphicFramePr>
        <p:xfrm>
          <a:off x="395536" y="1556792"/>
          <a:ext cx="8137525" cy="4754597"/>
        </p:xfrm>
        <a:graphic>
          <a:graphicData uri="http://schemas.openxmlformats.org/drawingml/2006/table">
            <a:tbl>
              <a:tblPr/>
              <a:tblGrid>
                <a:gridCol w="1384300"/>
                <a:gridCol w="3030537"/>
                <a:gridCol w="3722688"/>
              </a:tblGrid>
              <a:tr h="6827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Шифр совета</a:t>
                      </a:r>
                    </a:p>
                  </a:txBody>
                  <a:tcPr marL="8165" marR="8165" marT="8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Профиль</a:t>
                      </a:r>
                    </a:p>
                  </a:txBody>
                  <a:tcPr marL="8165" marR="8165" marT="8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Статус</a:t>
                      </a:r>
                    </a:p>
                  </a:txBody>
                  <a:tcPr marL="8165" marR="8165" marT="816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2540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Д 212.296.07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философские науки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Действует, защит 1 д., 5 к.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215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Д 212.296.03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физико-математические науки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Действует, защит 2(1) д., 4(2) к.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648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Д 212.296.02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физико-математические науки 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Закрыт с 29.04.2015 г.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 создании совета отказано.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charset="0"/>
                          <a:sym typeface="Garamond"/>
                        </a:rPr>
                        <a:t>Ведется работа над ходатайством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Д 212.296.05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филологические науки 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Закрыт с 29.04.2015 г.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 создании совета отказано.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Послан пакет документов.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0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 -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педагогические науки 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Ведется работа над ходатайством по объединенному совету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Курганским ГУ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 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химические науки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Послан пакет документов.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 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экономические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 создании совета отказано. Ведется работа над ходатайством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экология (биологические науки)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Ведется работа над ходатайством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 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юридические науки 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 создании совета отказано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Ведется работа над ходатайством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2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исторические науки</a:t>
                      </a: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Ведется работа над ходатайством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3488" marR="8165" marT="816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1907704" y="908720"/>
            <a:ext cx="6264695" cy="83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958" tIns="48979" rIns="97958" bIns="48979">
            <a:spAutoFit/>
          </a:bodyPr>
          <a:lstStyle/>
          <a:p>
            <a:pPr algn="ctr" defTabSz="979488" eaLnBrk="1" hangingPunct="1"/>
            <a:r>
              <a:rPr lang="ru-RU" altLang="ru-RU" sz="2400" dirty="0" smtClean="0">
                <a:solidFill>
                  <a:srgbClr val="8A1411"/>
                </a:solidFill>
                <a:latin typeface="Garamond" pitchFamily="18" charset="0"/>
                <a:sym typeface="Garamond" pitchFamily="18" charset="0"/>
              </a:rPr>
              <a:t>Развитие системы подготовки кадров высшей квалификации</a:t>
            </a:r>
          </a:p>
        </p:txBody>
      </p:sp>
      <p:sp>
        <p:nvSpPr>
          <p:cNvPr id="56323" name="Объект 2"/>
          <p:cNvSpPr>
            <a:spLocks/>
          </p:cNvSpPr>
          <p:nvPr/>
        </p:nvSpPr>
        <p:spPr bwMode="auto">
          <a:xfrm>
            <a:off x="827584" y="1916832"/>
            <a:ext cx="7715956" cy="392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/>
          <a:lstStyle/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Char char="§"/>
            </a:pPr>
            <a:r>
              <a:rPr lang="ru-RU" altLang="ru-RU" sz="2100" b="1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Непрерывное образование:</a:t>
            </a:r>
          </a:p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 - 1-й курс – включение в учебные планы дисциплины «Введение в специальность».</a:t>
            </a:r>
          </a:p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 -  2-4 курсы </a:t>
            </a:r>
            <a:r>
              <a:rPr lang="ru-RU" altLang="ru-RU" sz="2100" dirty="0" err="1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бакалавриата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, 1-2 курсы магистратуры, 1-3(4) годы обучения в аспирантуре 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– включение в учебные планы дисциплины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«</a:t>
            </a:r>
            <a:r>
              <a:rPr lang="ru-RU" altLang="ru-RU" sz="2100" dirty="0" err="1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Спецсеминар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».</a:t>
            </a:r>
          </a:p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- В начале каждого семестра составление плана работы </a:t>
            </a:r>
            <a:r>
              <a:rPr lang="ru-RU" altLang="ru-RU" sz="2100" dirty="0" err="1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спецсеминара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. </a:t>
            </a:r>
            <a:endParaRPr lang="en-US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530225" indent="-342900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Включение в план работы</a:t>
            </a:r>
            <a:r>
              <a:rPr lang="en-US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семинара:</a:t>
            </a:r>
          </a:p>
          <a:p>
            <a:pPr marL="187325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</a:pP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-  Отчетов обучающихся по практикам и НИР.</a:t>
            </a:r>
          </a:p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- Защиты курсовых работ, предзащиты квалификационных работ.</a:t>
            </a:r>
          </a:p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5656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1979713" y="754522"/>
            <a:ext cx="6264695" cy="83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958" tIns="48979" rIns="97958" bIns="48979">
            <a:spAutoFit/>
          </a:bodyPr>
          <a:lstStyle/>
          <a:p>
            <a:pPr algn="ctr" defTabSz="979488" eaLnBrk="1" hangingPunct="1"/>
            <a:r>
              <a:rPr lang="ru-RU" altLang="ru-RU" sz="2400" dirty="0" smtClean="0">
                <a:solidFill>
                  <a:srgbClr val="8A1411"/>
                </a:solidFill>
                <a:latin typeface="Garamond" pitchFamily="18" charset="0"/>
                <a:sym typeface="Garamond" pitchFamily="18" charset="0"/>
              </a:rPr>
              <a:t>Развитие системы подготовки кадров высшей квалификации</a:t>
            </a:r>
          </a:p>
        </p:txBody>
      </p:sp>
      <p:sp>
        <p:nvSpPr>
          <p:cNvPr id="56323" name="Объект 2"/>
          <p:cNvSpPr>
            <a:spLocks/>
          </p:cNvSpPr>
          <p:nvPr/>
        </p:nvSpPr>
        <p:spPr bwMode="auto">
          <a:xfrm>
            <a:off x="928096" y="1592100"/>
            <a:ext cx="7715956" cy="496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/>
          <a:lstStyle/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Char char="§"/>
            </a:pPr>
            <a:r>
              <a:rPr lang="ru-RU" altLang="ru-RU" sz="2100" b="1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Непрерывное образование:</a:t>
            </a:r>
          </a:p>
          <a:p>
            <a:pPr marL="455613" lvl="0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</a:pP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- Приглашение для выступления на </a:t>
            </a:r>
            <a:r>
              <a:rPr lang="ru-RU" altLang="ru-RU" sz="2100" dirty="0" err="1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спецсеминарах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ведущих ученых из России и зарубежных стран, привлечение в качестве докладчиков соискателей ученой степени кандидата или доктора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наук.</a:t>
            </a:r>
            <a:endParaRPr lang="ru-RU" altLang="ru-RU" sz="2100" dirty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lvl="0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</a:pP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 - Обязательное выступление каждого обучающегося 1 раз в семестр с научным докладом на </a:t>
            </a:r>
            <a:r>
              <a:rPr lang="ru-RU" altLang="ru-RU" sz="2100" dirty="0" err="1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спецсеминаре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.</a:t>
            </a:r>
          </a:p>
          <a:p>
            <a:pPr marL="455613" lvl="0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530225" indent="-342900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Обязательным условием выхода обучающегося на защиту магистерской диссертации является одна публикация в журнале или тезисах докладов конференций.</a:t>
            </a:r>
          </a:p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</a:t>
            </a:r>
          </a:p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Это позволит выявлять лучших обучающихся (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бакалавры – специалисты -  магистры)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и активно привлекать их к научной деятельности для дальнейшего обучения в аспирантуре. В результате обеспечивается преемственность и непрерывное образование.</a:t>
            </a:r>
          </a:p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6410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Объект 2"/>
          <p:cNvSpPr>
            <a:spLocks/>
          </p:cNvSpPr>
          <p:nvPr/>
        </p:nvSpPr>
        <p:spPr bwMode="auto">
          <a:xfrm>
            <a:off x="928096" y="1592100"/>
            <a:ext cx="7715956" cy="435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77" tIns="48977" rIns="48977" bIns="48977"/>
          <a:lstStyle/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Char char="§"/>
            </a:pPr>
            <a:r>
              <a:rPr lang="ru-RU" altLang="ru-RU" sz="2100" b="1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Повышение эффективности защит диссертаций:</a:t>
            </a:r>
          </a:p>
          <a:p>
            <a:pPr marL="455613" lvl="0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</a:pP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 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- Создание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в 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университете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фонда для 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участия аспирантов в научных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конференциях и 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семинарах, публикации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статей и поддержки других исследовательских работ, связанных с подготовкой диссертаций.</a:t>
            </a:r>
            <a:endParaRPr lang="ru-RU" altLang="ru-RU" sz="2100" dirty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lvl="0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</a:pP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 </a:t>
            </a:r>
            <a:r>
              <a:rPr lang="ru-RU" altLang="ru-RU" sz="210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- </a:t>
            </a:r>
            <a:r>
              <a:rPr lang="ru-RU" altLang="ru-RU" sz="210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Продолжение работы 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по формированию на базе университета диссертационных советов. Сотрудничество с диссертационными советами региона и РФ, в том числе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вхождение профессоров 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университета в советы образовательных (научных)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организаций.</a:t>
            </a:r>
            <a:endParaRPr lang="ru-RU" altLang="ru-RU" sz="2100" dirty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lvl="0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</a:pP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- </a:t>
            </a:r>
            <a:r>
              <a:rPr lang="ru-RU" altLang="ru-RU" sz="2100" dirty="0" err="1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Грантовая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поддержка аспирантов очной формы обучения, обучающихся на платной основе и имеющих высокие показатели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.</a:t>
            </a:r>
            <a:endParaRPr lang="ru-RU" altLang="ru-RU" sz="2100" dirty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lvl="0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</a:pP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   - Проведение промежуточной аттестации (по </a:t>
            </a:r>
            <a:r>
              <a:rPr lang="ru-RU" altLang="ru-RU" sz="2100" dirty="0" smtClean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итогам </a:t>
            </a:r>
            <a:r>
              <a:rPr lang="ru-RU" altLang="ru-RU" sz="2100" dirty="0">
                <a:solidFill>
                  <a:srgbClr val="262626"/>
                </a:solidFill>
                <a:latin typeface="Garamond" pitchFamily="18" charset="0"/>
                <a:sym typeface="Garamond" pitchFamily="18" charset="0"/>
              </a:rPr>
              <a:t>учебного года) в аттестационных комиссиях университета на втором году обучения (нормативный срок обучения – 3 года), на третьем году обучения (нормативный срок обучения – 4) . </a:t>
            </a:r>
          </a:p>
          <a:p>
            <a:pPr marL="455613" indent="-268288" algn="just" defTabSz="488950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  <a:p>
            <a:pPr marL="455613" indent="-268288" defTabSz="488950" eaLnBrk="1" hangingPunct="1">
              <a:lnSpc>
                <a:spcPct val="90000"/>
              </a:lnSpc>
              <a:spcBef>
                <a:spcPts val="638"/>
              </a:spcBef>
              <a:buClr>
                <a:srgbClr val="8A1411"/>
              </a:buClr>
              <a:buSzPct val="115000"/>
              <a:buFont typeface="Wingdings" pitchFamily="2" charset="2"/>
              <a:buNone/>
            </a:pPr>
            <a:endParaRPr lang="ru-RU" altLang="ru-RU" sz="2100" dirty="0" smtClean="0">
              <a:solidFill>
                <a:srgbClr val="262626"/>
              </a:solidFill>
              <a:latin typeface="Garamond" pitchFamily="18" charset="0"/>
              <a:sym typeface="Garamond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1720" y="754522"/>
            <a:ext cx="6264695" cy="83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958" tIns="48979" rIns="97958" bIns="48979">
            <a:spAutoFit/>
          </a:bodyPr>
          <a:lstStyle/>
          <a:p>
            <a:pPr algn="ctr" defTabSz="979488" eaLnBrk="1" hangingPunct="1"/>
            <a:r>
              <a:rPr lang="ru-RU" altLang="ru-RU" sz="2400" dirty="0" smtClean="0">
                <a:solidFill>
                  <a:srgbClr val="8A1411"/>
                </a:solidFill>
                <a:latin typeface="Garamond" pitchFamily="18" charset="0"/>
                <a:sym typeface="Garamond" pitchFamily="18" charset="0"/>
              </a:rPr>
              <a:t>Развитие системы подготовки кадров высшей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9653240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730955" y="2060575"/>
            <a:ext cx="7954434" cy="4797425"/>
          </a:xfrm>
        </p:spPr>
        <p:txBody>
          <a:bodyPr/>
          <a:lstStyle/>
          <a:p>
            <a:pPr algn="just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Font typeface="Wingdings" pitchFamily="2" charset="2"/>
              <a:buChar char="§"/>
            </a:pPr>
            <a:endParaRPr lang="ru-RU" altLang="ru-RU" sz="2100" b="1" dirty="0" smtClean="0">
              <a:latin typeface="Garamond" pitchFamily="18" charset="0"/>
              <a:ea typeface="Garamond" pitchFamily="18" charset="0"/>
              <a:cs typeface="Garamond" pitchFamily="18" charset="0"/>
            </a:endParaRPr>
          </a:p>
          <a:p>
            <a:pPr algn="just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Font typeface="Wingdings" pitchFamily="2" charset="2"/>
              <a:buChar char="§"/>
            </a:pPr>
            <a:r>
              <a:rPr lang="ru-RU" altLang="ru-RU" sz="2100" b="1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Увеличение контингента в аспирантуре:</a:t>
            </a:r>
            <a:r>
              <a:rPr lang="ru-RU" altLang="ru-RU" sz="2100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 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Clr>
                <a:srgbClr val="8A1411"/>
              </a:buClr>
              <a:buFont typeface="Wingdings" pitchFamily="2" charset="2"/>
              <a:buNone/>
            </a:pPr>
            <a:r>
              <a:rPr lang="ru-RU" altLang="ru-RU" sz="2100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     - Предоставление гранта на обучение (на возмещение затрат на обучение) за счет средств университета, факультета (института).</a:t>
            </a:r>
          </a:p>
          <a:p>
            <a:pPr algn="just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Font typeface="Wingdings" pitchFamily="2" charset="2"/>
              <a:buNone/>
            </a:pPr>
            <a:r>
              <a:rPr lang="ru-RU" altLang="ru-RU" sz="2100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     - Проведение дополнительного набора по заочной форме обучения в ноябре текущего года.</a:t>
            </a:r>
          </a:p>
          <a:p>
            <a:pPr algn="just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Font typeface="Wingdings" pitchFamily="2" charset="2"/>
              <a:buNone/>
            </a:pPr>
            <a:r>
              <a:rPr lang="ru-RU" altLang="ru-RU" sz="2100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     - Количество аспирантов на одного научного руководителя не менее 3  человек.</a:t>
            </a:r>
          </a:p>
          <a:p>
            <a:pPr algn="just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Font typeface="Wingdings" pitchFamily="2" charset="2"/>
              <a:buChar char="§"/>
            </a:pPr>
            <a:r>
              <a:rPr lang="ru-RU" altLang="ru-RU" sz="2100" b="1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Провести аккредитацию неаккредитованных образовательных программ аспирантуры</a:t>
            </a:r>
            <a:r>
              <a:rPr lang="ru-RU" altLang="ru-RU" sz="2100" b="1" dirty="0">
                <a:latin typeface="Garamond" pitchFamily="18" charset="0"/>
                <a:ea typeface="Garamond" pitchFamily="18" charset="0"/>
                <a:cs typeface="Garamond" pitchFamily="18" charset="0"/>
              </a:rPr>
              <a:t> </a:t>
            </a:r>
            <a:r>
              <a:rPr lang="ru-RU" altLang="ru-RU" sz="2100" b="1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при условии набора на эти программы.</a:t>
            </a:r>
            <a:endParaRPr lang="ru-RU" altLang="ru-RU" b="1" dirty="0" smtClean="0"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1720" y="980728"/>
            <a:ext cx="6264695" cy="83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958" tIns="48979" rIns="97958" bIns="48979">
            <a:spAutoFit/>
          </a:bodyPr>
          <a:lstStyle/>
          <a:p>
            <a:pPr algn="ctr" defTabSz="979488" eaLnBrk="1" hangingPunct="1"/>
            <a:r>
              <a:rPr lang="ru-RU" altLang="ru-RU" sz="2400" dirty="0" smtClean="0">
                <a:solidFill>
                  <a:srgbClr val="8A1411"/>
                </a:solidFill>
                <a:latin typeface="Garamond" pitchFamily="18" charset="0"/>
                <a:sym typeface="Garamond" pitchFamily="18" charset="0"/>
              </a:rPr>
              <a:t>Развитие системы подготовки кадров высшей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417711819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706776" y="5952085"/>
            <a:ext cx="268829" cy="298965"/>
          </a:xfrm>
          <a:noFill/>
        </p:spPr>
        <p:txBody>
          <a:bodyPr/>
          <a:lstStyle>
            <a:lvl1pPr defTabSz="979488"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1pPr>
            <a:lvl2pPr marL="795338" indent="-306388" defTabSz="979488"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2pPr>
            <a:lvl3pPr marL="1223963" indent="-244475" defTabSz="979488"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3pPr>
            <a:lvl4pPr marL="1714500" indent="-244475" defTabSz="979488"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4pPr>
            <a:lvl5pPr marL="2203450" indent="-244475" defTabSz="979488"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5pPr>
            <a:lvl6pPr marL="2660650" indent="-244475" defTabSz="979488" eaLnBrk="0" fontAlgn="base" hangingPunct="0">
              <a:spcBef>
                <a:spcPts val="638"/>
              </a:spcBef>
              <a:spcAft>
                <a:spcPct val="0"/>
              </a:spcAft>
              <a:buFont typeface="Arial" charset="0"/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6pPr>
            <a:lvl7pPr marL="3117850" indent="-244475" defTabSz="979488" eaLnBrk="0" fontAlgn="base" hangingPunct="0">
              <a:spcBef>
                <a:spcPts val="638"/>
              </a:spcBef>
              <a:spcAft>
                <a:spcPct val="0"/>
              </a:spcAft>
              <a:buFont typeface="Arial" charset="0"/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7pPr>
            <a:lvl8pPr marL="3575050" indent="-244475" defTabSz="979488" eaLnBrk="0" fontAlgn="base" hangingPunct="0">
              <a:spcBef>
                <a:spcPts val="638"/>
              </a:spcBef>
              <a:spcAft>
                <a:spcPct val="0"/>
              </a:spcAft>
              <a:buFont typeface="Arial" charset="0"/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8pPr>
            <a:lvl9pPr marL="4032250" indent="-244475" defTabSz="979488" eaLnBrk="0" fontAlgn="base" hangingPunct="0">
              <a:spcBef>
                <a:spcPts val="638"/>
              </a:spcBef>
              <a:spcAft>
                <a:spcPct val="0"/>
              </a:spcAft>
              <a:buFont typeface="Arial" charset="0"/>
              <a:defRPr sz="2600">
                <a:solidFill>
                  <a:srgbClr val="262626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defRPr>
            </a:lvl9pPr>
          </a:lstStyle>
          <a:p>
            <a:fld id="{18AD135D-E4AF-43D0-B2D4-871559AF794D}" type="slidenum">
              <a:rPr lang="ru-RU" altLang="ru-RU" sz="1300">
                <a:solidFill>
                  <a:srgbClr val="898989"/>
                </a:solidFill>
                <a:latin typeface="Calibri" pitchFamily="34" charset="0"/>
                <a:cs typeface="Helvetica" pitchFamily="34" charset="0"/>
              </a:rPr>
              <a:pPr/>
              <a:t>25</a:t>
            </a:fld>
            <a:endParaRPr lang="ru-RU" altLang="ru-RU" sz="1300">
              <a:solidFill>
                <a:srgbClr val="898989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552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558800"/>
            <a:ext cx="7284156" cy="1143000"/>
          </a:xfrm>
        </p:spPr>
        <p:txBody>
          <a:bodyPr/>
          <a:lstStyle/>
          <a:p>
            <a:pPr eaLnBrk="1" hangingPunct="1"/>
            <a:r>
              <a:rPr lang="ru-RU" altLang="ru-RU" sz="3800" dirty="0" smtClean="0">
                <a:solidFill>
                  <a:srgbClr val="8A141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Задачи на 2017 год</a:t>
            </a:r>
          </a:p>
        </p:txBody>
      </p:sp>
      <p:sp>
        <p:nvSpPr>
          <p:cNvPr id="55300" name="Объект 2"/>
          <p:cNvSpPr>
            <a:spLocks noGrp="1"/>
          </p:cNvSpPr>
          <p:nvPr>
            <p:ph idx="4294967295"/>
          </p:nvPr>
        </p:nvSpPr>
        <p:spPr>
          <a:xfrm>
            <a:off x="900290" y="1701800"/>
            <a:ext cx="7715956" cy="4549250"/>
          </a:xfrm>
        </p:spPr>
        <p:txBody>
          <a:bodyPr/>
          <a:lstStyle/>
          <a:p>
            <a:pPr marL="455613" indent="-268288" algn="just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Font typeface="Wingdings" pitchFamily="2" charset="2"/>
              <a:buChar char="§"/>
            </a:pPr>
            <a:r>
              <a:rPr lang="ru-RU" altLang="ru-RU" sz="2100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Продолжить работу по совершенствованию системы поддержки научной деятельности сотрудников университета.</a:t>
            </a:r>
          </a:p>
          <a:p>
            <a:pPr marL="455613" indent="-268288" algn="just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Font typeface="Wingdings" pitchFamily="2" charset="2"/>
              <a:buChar char="§"/>
            </a:pPr>
            <a:r>
              <a:rPr lang="ru-RU" altLang="ru-RU" sz="2100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Разработать Положение о </a:t>
            </a:r>
            <a:r>
              <a:rPr lang="ru-RU" altLang="ru-RU" sz="2100" dirty="0" err="1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софинансировании</a:t>
            </a:r>
            <a:r>
              <a:rPr lang="ru-RU" altLang="ru-RU" sz="2100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 обучения аспирантов и возмещении затрат на обучение по итогам защиты в срок.</a:t>
            </a:r>
          </a:p>
          <a:p>
            <a:pPr marL="455613" indent="-268288" algn="just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Font typeface="Wingdings" pitchFamily="2" charset="2"/>
              <a:buChar char="§"/>
            </a:pPr>
            <a:r>
              <a:rPr lang="ru-RU" altLang="ru-RU" sz="2100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Внедрить механизмы развития системы подготовки кадров высшей квалификации</a:t>
            </a:r>
            <a:r>
              <a:rPr lang="ru-RU" altLang="ru-RU" sz="2100" dirty="0">
                <a:latin typeface="Garamond" pitchFamily="18" charset="0"/>
                <a:ea typeface="Garamond" pitchFamily="18" charset="0"/>
                <a:cs typeface="Garamond" pitchFamily="18" charset="0"/>
              </a:rPr>
              <a:t>. Предусмотреть возможность выделения целевых мест для сотрудников университета в аспирантуре других вузов по специальностям, отсутствующим в ЧелГУ.</a:t>
            </a:r>
            <a:endParaRPr lang="ru-RU" altLang="ru-RU" sz="2100" dirty="0" smtClean="0">
              <a:latin typeface="Garamond" pitchFamily="18" charset="0"/>
              <a:ea typeface="Garamond" pitchFamily="18" charset="0"/>
              <a:cs typeface="Garamond" pitchFamily="18" charset="0"/>
            </a:endParaRPr>
          </a:p>
          <a:p>
            <a:pPr marL="455613" indent="-268288" algn="just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Font typeface="Wingdings" pitchFamily="2" charset="2"/>
              <a:buChar char="§"/>
            </a:pPr>
            <a:r>
              <a:rPr lang="ru-RU" altLang="ru-RU" sz="2100" dirty="0">
                <a:latin typeface="Garamond" pitchFamily="18" charset="0"/>
                <a:ea typeface="Garamond" pitchFamily="18" charset="0"/>
                <a:cs typeface="Garamond" pitchFamily="18" charset="0"/>
              </a:rPr>
              <a:t>Завершить работы по аккредитации Центра коллективного пользования ЧелГУ.</a:t>
            </a:r>
            <a:endParaRPr lang="ru-RU" altLang="ru-RU" sz="2100" dirty="0" smtClean="0">
              <a:latin typeface="Garamond" pitchFamily="18" charset="0"/>
              <a:ea typeface="Garamond" pitchFamily="18" charset="0"/>
              <a:cs typeface="Garamond" pitchFamily="18" charset="0"/>
            </a:endParaRPr>
          </a:p>
          <a:p>
            <a:pPr marL="455613" indent="-268288" algn="just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Font typeface="Wingdings" pitchFamily="2" charset="2"/>
              <a:buChar char="§"/>
            </a:pPr>
            <a:r>
              <a:rPr lang="ru-RU" altLang="ru-RU" sz="2100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Продолжить работу по формированию пакетов документов для открытия новых диссертационных советов.</a:t>
            </a:r>
          </a:p>
          <a:p>
            <a:pPr marL="455613" indent="-268288" algn="just" eaLnBrk="1" hangingPunct="1">
              <a:lnSpc>
                <a:spcPct val="70000"/>
              </a:lnSpc>
              <a:spcBef>
                <a:spcPts val="1075"/>
              </a:spcBef>
              <a:buClr>
                <a:srgbClr val="8A1411"/>
              </a:buClr>
              <a:buFont typeface="Wingdings" pitchFamily="2" charset="2"/>
              <a:buChar char="§"/>
            </a:pPr>
            <a:r>
              <a:rPr lang="ru-RU" altLang="ru-RU" sz="2100" dirty="0">
                <a:latin typeface="Garamond" pitchFamily="18" charset="0"/>
                <a:ea typeface="Garamond" pitchFamily="18" charset="0"/>
                <a:cs typeface="Garamond" pitchFamily="18" charset="0"/>
              </a:rPr>
              <a:t>Системно развивать научные журналы, издаваемые ЧелГУ, с целью включения изданий в перечень ВАК и международные базы цитирования.</a:t>
            </a:r>
            <a:endParaRPr lang="ru-RU" altLang="ru-RU" sz="2100" dirty="0" smtClean="0">
              <a:latin typeface="Garamond" pitchFamily="18" charset="0"/>
              <a:ea typeface="Garamond" pitchFamily="18" charset="0"/>
              <a:cs typeface="Garamond" pitchFamily="18" charset="0"/>
            </a:endParaRPr>
          </a:p>
          <a:p>
            <a:pPr marL="455613" indent="-268288" eaLnBrk="1" hangingPunct="1">
              <a:lnSpc>
                <a:spcPct val="90000"/>
              </a:lnSpc>
              <a:buClr>
                <a:srgbClr val="8A1411"/>
              </a:buClr>
              <a:buFont typeface="Wingdings" pitchFamily="2" charset="2"/>
              <a:buNone/>
            </a:pPr>
            <a:endParaRPr lang="ru-RU" altLang="ru-RU" sz="2100" dirty="0" smtClean="0">
              <a:latin typeface="Garamond" pitchFamily="18" charset="0"/>
              <a:ea typeface="Garamond" pitchFamily="18" charset="0"/>
              <a:cs typeface="Garamond" pitchFamily="18" charset="0"/>
            </a:endParaRPr>
          </a:p>
          <a:p>
            <a:pPr marL="455613" indent="-268288" eaLnBrk="1" hangingPunct="1">
              <a:lnSpc>
                <a:spcPct val="90000"/>
              </a:lnSpc>
              <a:buClr>
                <a:srgbClr val="8A1411"/>
              </a:buClr>
              <a:buFont typeface="Wingdings" pitchFamily="2" charset="2"/>
              <a:buNone/>
            </a:pPr>
            <a:endParaRPr lang="ru-RU" altLang="ru-RU" sz="2100" dirty="0" smtClean="0">
              <a:latin typeface="Garamond" pitchFamily="18" charset="0"/>
              <a:ea typeface="Garamond" pitchFamily="18" charset="0"/>
              <a:cs typeface="Garamond" pitchFamily="18" charset="0"/>
            </a:endParaRPr>
          </a:p>
          <a:p>
            <a:pPr marL="455613" indent="-268288" eaLnBrk="1" hangingPunct="1">
              <a:lnSpc>
                <a:spcPct val="90000"/>
              </a:lnSpc>
              <a:buClr>
                <a:srgbClr val="8A1411"/>
              </a:buClr>
              <a:buFont typeface="Wingdings" pitchFamily="2" charset="2"/>
              <a:buNone/>
            </a:pPr>
            <a:endParaRPr lang="ru-RU" altLang="ru-RU" sz="2100" dirty="0" smtClean="0"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80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726186" y="5962283"/>
            <a:ext cx="249423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586AF2-60CB-4AEA-BD7D-CC514F9E8737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5536" y="213287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hangingPunct="1"/>
            <a:r>
              <a:rPr lang="ru-RU" altLang="ru-RU" kern="0" smtClean="0">
                <a:solidFill>
                  <a:srgbClr val="8A1411"/>
                </a:solidFill>
              </a:rPr>
              <a:t>Спасибо за внимание!</a:t>
            </a:r>
            <a:endParaRPr lang="ru-RU" altLang="ru-RU" kern="0" dirty="0" smtClean="0">
              <a:solidFill>
                <a:srgbClr val="8A14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27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086095"/>
              </p:ext>
            </p:extLst>
          </p:nvPr>
        </p:nvGraphicFramePr>
        <p:xfrm>
          <a:off x="549494" y="1628800"/>
          <a:ext cx="8353628" cy="5062486"/>
        </p:xfrm>
        <a:graphic>
          <a:graphicData uri="http://schemas.openxmlformats.org/drawingml/2006/table">
            <a:tbl>
              <a:tblPr/>
              <a:tblGrid>
                <a:gridCol w="3086402"/>
                <a:gridCol w="877871"/>
                <a:gridCol w="877871"/>
                <a:gridCol w="877871"/>
                <a:gridCol w="877871"/>
                <a:gridCol w="877871"/>
                <a:gridCol w="877871"/>
              </a:tblGrid>
              <a:tr h="627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(тыс. руб.)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(тыс. руб.)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(тыс. руб.)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(тыс. руб.)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(тыс. руб.)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(тыс. руб.)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263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 Внутренние, в том числе: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515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- Фонд перспективных научных 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        исследований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2 000,00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2 000,00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2 000,00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1 200,00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- </a:t>
                      </a: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ЦП перевода научных статей на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      иностранный язык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150,00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- ЦП подключения БД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Scopus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650,00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- ЦП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Софинансирование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грантов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1 000,00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-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ЦП регистрации объектов ИС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00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- Публикации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 of Science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Scopus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1 000,00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1 000,00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    - Фонд поддержки молодых ученых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1 000,00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1 000,00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1 000,00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1 000,00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1 000,00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1 000,00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5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    - Научный фонд </a:t>
                      </a:r>
                      <a:r>
                        <a:rPr kumimoji="0" lang="ru-RU" altLang="ru-RU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ЧелГУ</a:t>
                      </a:r>
                      <a:endParaRPr kumimoji="0" lang="ru-RU" altLang="ru-RU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Garamond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2 220,00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26 942,00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6 828,00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1 200,00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4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     - Фонд развития научных журналов</a:t>
                      </a:r>
                      <a:endParaRPr kumimoji="0" lang="ru-RU" altLang="ru-RU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Garamond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-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-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    - ЦП </a:t>
                      </a:r>
                      <a:r>
                        <a:rPr kumimoji="0" lang="ru-RU" altLang="ru-RU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Софинансирование</a:t>
                      </a: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 </a:t>
                      </a:r>
                      <a:r>
                        <a:rPr kumimoji="0" lang="ru-RU" altLang="ru-RU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Мегагранта</a:t>
                      </a:r>
                      <a:endParaRPr kumimoji="0" lang="ru-RU" altLang="ru-RU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Garamond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Garamond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9 920,00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6 313,70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6 429,60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Всего</a:t>
                      </a:r>
                    </a:p>
                  </a:txBody>
                  <a:tcPr marL="9525" marR="171451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3220,00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27 942,00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19 748,00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13 463,70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11 579,60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3 950,00</a:t>
                      </a:r>
                    </a:p>
                  </a:txBody>
                  <a:tcPr marL="9525" marR="85726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836712"/>
            <a:ext cx="7283450" cy="490538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kern="0" smtClean="0">
                <a:solidFill>
                  <a:srgbClr val="8A1411"/>
                </a:solidFill>
              </a:rPr>
              <a:t>Финансирование научной деятельности</a:t>
            </a:r>
            <a:endParaRPr lang="ru-RU" altLang="ru-RU" sz="3200" kern="0" dirty="0" smtClean="0">
              <a:solidFill>
                <a:srgbClr val="8A14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31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31640" y="836712"/>
            <a:ext cx="7283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kern="0" smtClean="0">
                <a:solidFill>
                  <a:srgbClr val="8A1411"/>
                </a:solidFill>
              </a:rPr>
              <a:t>Количество подаваемых заявок на поддержку научных исследований</a:t>
            </a:r>
          </a:p>
        </p:txBody>
      </p:sp>
      <p:graphicFrame>
        <p:nvGraphicFramePr>
          <p:cNvPr id="5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260061"/>
              </p:ext>
            </p:extLst>
          </p:nvPr>
        </p:nvGraphicFramePr>
        <p:xfrm>
          <a:off x="827591" y="2348880"/>
          <a:ext cx="7632849" cy="3312370"/>
        </p:xfrm>
        <a:graphic>
          <a:graphicData uri="http://schemas.openxmlformats.org/drawingml/2006/table">
            <a:tbl>
              <a:tblPr/>
              <a:tblGrid>
                <a:gridCol w="3282379"/>
                <a:gridCol w="870094"/>
                <a:gridCol w="870094"/>
                <a:gridCol w="870094"/>
                <a:gridCol w="870094"/>
                <a:gridCol w="870094"/>
              </a:tblGrid>
              <a:tr h="54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(шт.)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(шт.)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(шт.)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(шт.)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(шт.)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395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Грант Правительства РФ (Мегагрант)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Гранты Президента РФ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Государственное задание 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РНФ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РФФИ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РГНФ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 по университету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107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125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103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7519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001502"/>
              </p:ext>
            </p:extLst>
          </p:nvPr>
        </p:nvGraphicFramePr>
        <p:xfrm>
          <a:off x="1750155" y="1196752"/>
          <a:ext cx="7128396" cy="5035783"/>
        </p:xfrm>
        <a:graphic>
          <a:graphicData uri="http://schemas.openxmlformats.org/drawingml/2006/table">
            <a:tbl>
              <a:tblPr/>
              <a:tblGrid>
                <a:gridCol w="3024336"/>
                <a:gridCol w="1026015"/>
                <a:gridCol w="1026015"/>
                <a:gridCol w="1026015"/>
                <a:gridCol w="1026015"/>
              </a:tblGrid>
              <a:tr h="48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Факультеты, институты, филиалы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068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68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68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68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itchFamily="34" charset="0"/>
                          <a:ea typeface="+mn-ea"/>
                          <a:cs typeface="Arial" charset="0"/>
                          <a:sym typeface="Garamond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itchFamily="34" charset="0"/>
                          <a:ea typeface="+mn-ea"/>
                          <a:cs typeface="Arial" charset="0"/>
                          <a:sym typeface="Garamond"/>
                        </a:rPr>
                        <a:t>(тыс. руб.)</a:t>
                      </a:r>
                    </a:p>
                  </a:txBody>
                  <a:tcPr marL="8068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252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Математический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5 755,0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35 209,0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52 941,0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291,5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Физический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32 344,0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24 394,0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40 565,0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29 381,6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Журналистики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4 700,0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ИЭОБиА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2 950,0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3 140,0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4 700,0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3 700,0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ИИТ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229,0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1 100,0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3 700,0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Институт права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1 550,0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2 457,6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Лингвистики и перевода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891A7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2 679,0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1 200,0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851,4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Историко-филологический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2 410,0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Экономический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635,0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Экологии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1 143,0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1 041,0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625,0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Евразии и Востока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Химический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1 060,0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1 980,0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1 643,0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526,0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Биологический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425,0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Управления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1 279,0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441,0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Психологии и педагогики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4 842,0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6 800,0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5 800,0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Миасский филиал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1 950,0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3 174,0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3 554,0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Троицкий филиал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</a:tr>
              <a:tr h="2883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Институт гуманитарного образования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609" marR="8068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3 728,0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3 400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8" marR="72609" marT="8068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95936" y="692696"/>
            <a:ext cx="336861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730E00"/>
                </a:solidFill>
                <a:latin typeface="Helvetica"/>
                <a:sym typeface="Helvetica"/>
              </a:rPr>
              <a:t>Объем научных исследований</a:t>
            </a:r>
            <a:endParaRPr lang="ru-RU" dirty="0">
              <a:solidFill>
                <a:srgbClr val="730E00"/>
              </a:solidFill>
              <a:latin typeface="Helvetica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988106"/>
            <a:ext cx="1414550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"/>
                <a:sym typeface="Helvetica"/>
              </a:rPr>
              <a:t>В 2013 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Helvetica"/>
                <a:sym typeface="Helvetica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Helvetica"/>
                <a:sym typeface="Helvetica"/>
              </a:rPr>
              <a:t>читывались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Helvetica"/>
                <a:sym typeface="Helvetica"/>
              </a:rPr>
              <a:t>в</a:t>
            </a:r>
            <a:r>
              <a:rPr lang="ru-RU" sz="1400" dirty="0" smtClean="0">
                <a:solidFill>
                  <a:srgbClr val="000000"/>
                </a:solidFill>
                <a:latin typeface="Helvetica"/>
                <a:sym typeface="Helvetica"/>
              </a:rPr>
              <a:t>се источники.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"/>
                <a:sym typeface="Helvetica"/>
              </a:rPr>
              <a:t>С 2014 г. только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Helvetica"/>
                <a:sym typeface="Helvetica"/>
              </a:rPr>
              <a:t>в</a:t>
            </a:r>
            <a:r>
              <a:rPr lang="ru-RU" sz="1400" dirty="0" smtClean="0">
                <a:solidFill>
                  <a:srgbClr val="000000"/>
                </a:solidFill>
                <a:latin typeface="Helvetica"/>
                <a:sym typeface="Helvetica"/>
              </a:rPr>
              <a:t>нешние.</a:t>
            </a:r>
            <a:endParaRPr lang="ru-RU" sz="1400" dirty="0">
              <a:solidFill>
                <a:srgbClr val="000000"/>
              </a:solidFill>
              <a:latin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89390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460207"/>
              </p:ext>
            </p:extLst>
          </p:nvPr>
        </p:nvGraphicFramePr>
        <p:xfrm>
          <a:off x="1724689" y="1295298"/>
          <a:ext cx="6769099" cy="4941893"/>
        </p:xfrm>
        <a:graphic>
          <a:graphicData uri="http://schemas.openxmlformats.org/drawingml/2006/table">
            <a:tbl>
              <a:tblPr/>
              <a:tblGrid>
                <a:gridCol w="2991327"/>
                <a:gridCol w="944443"/>
                <a:gridCol w="944443"/>
                <a:gridCol w="944443"/>
                <a:gridCol w="944443"/>
              </a:tblGrid>
              <a:tr h="4339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Факультеты, институты, филиалы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3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3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3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723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249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Математический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109,60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558,80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645,62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043,2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</a:tr>
              <a:tr h="249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Физический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689,64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469,10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765,38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667,8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Журналистики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14,29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427,3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ИИТ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18,34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56,60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194,3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ИЭОБиА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75,65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65,41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92,16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127,6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Экологии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21,64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76,40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57,83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48,1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Институт права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25,83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38,4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Лингвистики и перевода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44,46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5,60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13,04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31,4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Химический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52,34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117,36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29,2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Евразии и Востока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7,41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6,27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27,3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Историко-филологический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37,66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19,3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Биологический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16,67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14,7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Экономический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1,40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13,2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Психологии и педагогики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104,14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136,00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148,72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Миасский филиал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66,60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105,80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91,13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Управления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32,80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9,80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4,59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Троицкий филиал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Институт гуманитарного образования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5070" marR="723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44,74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36,90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7230" marR="65070" marT="7229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7505" y="1868488"/>
            <a:ext cx="1512167" cy="220858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З</a:t>
            </a:r>
            <a:r>
              <a:rPr lang="ru-RU" alt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а </a:t>
            </a:r>
            <a:r>
              <a:rPr lang="ru-RU" alt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2013 </a:t>
            </a:r>
            <a:r>
              <a:rPr lang="ru-RU" alt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г. </a:t>
            </a:r>
            <a:r>
              <a:rPr lang="ru-RU" alt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с </a:t>
            </a:r>
            <a:r>
              <a:rPr lang="ru-RU" alt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учетом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всех источников.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С 2014 г. </a:t>
            </a:r>
            <a:r>
              <a:rPr lang="ru-RU" alt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в </a:t>
            </a:r>
            <a:endParaRPr lang="ru-RU" altLang="ru-RU" sz="1400" dirty="0" smtClean="0">
              <a:solidFill>
                <a:srgbClr val="000000"/>
              </a:solidFill>
              <a:latin typeface="Helvetica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мониторинге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учитываются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только </a:t>
            </a:r>
            <a:r>
              <a:rPr lang="ru-RU" alt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внешние </a:t>
            </a:r>
            <a:endParaRPr lang="ru-RU" altLang="ru-RU" sz="1400" dirty="0" smtClean="0">
              <a:solidFill>
                <a:srgbClr val="000000"/>
              </a:solidFill>
              <a:latin typeface="Helvetica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источники</a:t>
            </a:r>
            <a:endParaRPr lang="ru-RU" sz="1800" dirty="0">
              <a:solidFill>
                <a:prstClr val="black"/>
              </a:solidFill>
              <a:latin typeface="Helvetica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91680" y="692696"/>
            <a:ext cx="7283450" cy="1143000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lang="ru-RU" altLang="ru-RU" sz="3200" kern="0" dirty="0" smtClean="0">
                <a:solidFill>
                  <a:srgbClr val="8A1411"/>
                </a:solidFill>
              </a:rPr>
              <a:t>Объем научных исследований в расчете на одного НПР</a:t>
            </a:r>
            <a:br>
              <a:rPr lang="ru-RU" altLang="ru-RU" sz="3200" kern="0" dirty="0" smtClean="0">
                <a:solidFill>
                  <a:srgbClr val="8A1411"/>
                </a:solidFill>
              </a:rPr>
            </a:br>
            <a:endParaRPr lang="ru-RU" altLang="ru-RU" sz="3200" kern="0" dirty="0" smtClean="0">
              <a:solidFill>
                <a:srgbClr val="8A14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76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90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C1BAE0-4B9E-4C4E-B629-D4F77BF5477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60551" y="476250"/>
            <a:ext cx="728345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8A1411"/>
                </a:solidFill>
              </a:rPr>
              <a:t>Публикационная активность</a:t>
            </a:r>
          </a:p>
        </p:txBody>
      </p:sp>
      <p:graphicFrame>
        <p:nvGraphicFramePr>
          <p:cNvPr id="19518" name="Group 6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5527552"/>
              </p:ext>
            </p:extLst>
          </p:nvPr>
        </p:nvGraphicFramePr>
        <p:xfrm>
          <a:off x="899592" y="1779032"/>
          <a:ext cx="7777164" cy="4032249"/>
        </p:xfrm>
        <a:graphic>
          <a:graphicData uri="http://schemas.openxmlformats.org/drawingml/2006/table">
            <a:tbl>
              <a:tblPr/>
              <a:tblGrid>
                <a:gridCol w="3024336"/>
                <a:gridCol w="792138"/>
                <a:gridCol w="792138"/>
                <a:gridCol w="792138"/>
                <a:gridCol w="792138"/>
                <a:gridCol w="792138"/>
                <a:gridCol w="792138"/>
              </a:tblGrid>
              <a:tr h="6653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795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(шт.)</a:t>
                      </a:r>
                    </a:p>
                  </a:txBody>
                  <a:tcPr marL="795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(шт.)</a:t>
                      </a:r>
                    </a:p>
                  </a:txBody>
                  <a:tcPr marL="795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(шт.)</a:t>
                      </a:r>
                    </a:p>
                  </a:txBody>
                  <a:tcPr marL="795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(шт.)</a:t>
                      </a:r>
                    </a:p>
                  </a:txBody>
                  <a:tcPr marL="795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(шт.)</a:t>
                      </a:r>
                    </a:p>
                  </a:txBody>
                  <a:tcPr marL="795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(шт.)</a:t>
                      </a:r>
                    </a:p>
                  </a:txBody>
                  <a:tcPr marL="795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557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itchFamily="34" charset="0"/>
                          <a:ea typeface="+mn-ea"/>
                          <a:cs typeface="Calibri" panose="020F0502020204030204" pitchFamily="34" charset="0"/>
                          <a:sym typeface="Garamond"/>
                        </a:rPr>
                        <a:t>Общее число публикаций за год (РИНЦ)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9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1 757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1 888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2 205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2 272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2 685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2 385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Монографии</a:t>
                      </a:r>
                    </a:p>
                  </a:txBody>
                  <a:tcPr marL="7159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Статьи: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- индексированные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в РИНЦ</a:t>
                      </a:r>
                    </a:p>
                  </a:txBody>
                  <a:tcPr marL="143190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1 167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1 280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1 551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1 475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1 546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1 305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- индексированные в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Web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Science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190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83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- индексированные в 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Scopus</a:t>
                      </a:r>
                    </a:p>
                  </a:txBody>
                  <a:tcPr marL="143190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76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- изданиях, одобренных ВАК</a:t>
                      </a:r>
                    </a:p>
                  </a:txBody>
                  <a:tcPr marL="143190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851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913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969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810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607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476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075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726186" y="5962283"/>
            <a:ext cx="249423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A7798B-96CA-4F41-8614-5825C3097DF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404664"/>
            <a:ext cx="7283450" cy="11430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8A1411"/>
                </a:solidFill>
              </a:rPr>
              <a:t>Научные журналы ЧелГУ</a:t>
            </a:r>
          </a:p>
        </p:txBody>
      </p:sp>
      <p:sp>
        <p:nvSpPr>
          <p:cNvPr id="53252" name="Объект 2"/>
          <p:cNvSpPr>
            <a:spLocks noGrp="1"/>
          </p:cNvSpPr>
          <p:nvPr>
            <p:ph idx="4294967295"/>
          </p:nvPr>
        </p:nvSpPr>
        <p:spPr>
          <a:xfrm>
            <a:off x="1187624" y="1340768"/>
            <a:ext cx="7715250" cy="51845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	Вестник Челябинского государственного университета. </a:t>
            </a:r>
            <a:endParaRPr lang="en-US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08.00.00 – экономические науки; </a:t>
            </a:r>
          </a:p>
          <a:p>
            <a:pPr eaLnBrk="1" hangingPunct="1">
              <a:lnSpc>
                <a:spcPct val="80000"/>
              </a:lnSpc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09.00.00 – философские науки;</a:t>
            </a:r>
          </a:p>
          <a:p>
            <a:pPr eaLnBrk="1" hangingPunct="1">
              <a:lnSpc>
                <a:spcPct val="80000"/>
              </a:lnSpc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10.01.00 – литературоведение; </a:t>
            </a:r>
          </a:p>
          <a:p>
            <a:pPr eaLnBrk="1" hangingPunct="1">
              <a:lnSpc>
                <a:spcPct val="80000"/>
              </a:lnSpc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10.02.00 – языкознание.</a:t>
            </a:r>
          </a:p>
          <a:p>
            <a:pPr marL="0" indent="0" eaLnBrk="1" hangingPunct="1">
              <a:lnSpc>
                <a:spcPct val="80000"/>
              </a:lnSpc>
              <a:buClr>
                <a:srgbClr val="8A1411"/>
              </a:buClr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Входит в список ВАК, периодичность 14 номеров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 год, вышло в 2016 г.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14  номеров.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Из журнала Вестник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Челябинского государственного университета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2016 году выделены статьи и история цитирований в новые созданные журналы по следующим тематическим направлениям: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История​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Право;</a:t>
            </a:r>
          </a:p>
          <a:p>
            <a:pPr eaLnBrk="1" hangingPunct="1">
              <a:lnSpc>
                <a:spcPct val="80000"/>
              </a:lnSpc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Политология​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Физика и математика.</a:t>
            </a:r>
          </a:p>
          <a:p>
            <a:pPr eaLnBrk="1" hangingPunct="1"/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49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457200"/>
            <a:ext cx="7283450" cy="11430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8A1411"/>
                </a:solidFill>
              </a:rPr>
              <a:t>Новые научные журналы</a:t>
            </a: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1115616" y="1484784"/>
            <a:ext cx="8028384" cy="48965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Челябинский физико-математический журнал</a:t>
            </a:r>
            <a:r>
              <a:rPr lang="ru-RU" altLang="ru-RU" sz="2000" dirty="0"/>
              <a:t>. Индексируется: ​​</a:t>
            </a:r>
            <a:r>
              <a:rPr lang="en-US" altLang="ru-RU" sz="2000" dirty="0" err="1"/>
              <a:t>MathSciNet</a:t>
            </a:r>
            <a:r>
              <a:rPr lang="en-US" altLang="ru-RU" sz="2000" dirty="0"/>
              <a:t>​, </a:t>
            </a:r>
            <a:r>
              <a:rPr lang="ru-RU" altLang="ru-RU" sz="2000" dirty="0"/>
              <a:t>РИНЦ, </a:t>
            </a:r>
            <a:r>
              <a:rPr lang="en-US" altLang="ru-RU" sz="2000" dirty="0"/>
              <a:t>Math-</a:t>
            </a:r>
            <a:r>
              <a:rPr lang="en-US" altLang="ru-RU" sz="2000" dirty="0" err="1"/>
              <a:t>Net.Ru</a:t>
            </a:r>
            <a:r>
              <a:rPr lang="en-US" altLang="ru-RU" sz="2000" dirty="0" smtClean="0"/>
              <a:t>​</a:t>
            </a:r>
            <a:r>
              <a:rPr lang="ru-RU" altLang="ru-RU" sz="2000" dirty="0" smtClean="0"/>
              <a:t>, 4 номера </a:t>
            </a:r>
            <a:r>
              <a:rPr lang="ru-RU" altLang="ru-RU" sz="2000" dirty="0"/>
              <a:t>в год, вышло в 2016 г. </a:t>
            </a:r>
            <a:r>
              <a:rPr lang="ru-RU" altLang="ru-RU" sz="2000" dirty="0" smtClean="0"/>
              <a:t> 4 номера.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Физическая культура. Спорт. Туризм. Двигательная рекреация</a:t>
            </a:r>
            <a:r>
              <a:rPr lang="ru-RU" altLang="ru-RU" sz="2000" dirty="0"/>
              <a:t>. Индексируется РИ​НЦ</a:t>
            </a:r>
            <a:r>
              <a:rPr lang="ru-RU" altLang="ru-RU" sz="2000" dirty="0" smtClean="0"/>
              <a:t>​​, 4 номера </a:t>
            </a:r>
            <a:r>
              <a:rPr lang="ru-RU" altLang="ru-RU" sz="2000" dirty="0"/>
              <a:t>в год, </a:t>
            </a:r>
            <a:r>
              <a:rPr lang="ru-RU" altLang="ru-RU" sz="2000" dirty="0" smtClean="0"/>
              <a:t>вышло </a:t>
            </a:r>
            <a:r>
              <a:rPr lang="ru-RU" altLang="ru-RU" sz="2000" dirty="0"/>
              <a:t>в 2016 г. </a:t>
            </a:r>
            <a:r>
              <a:rPr lang="ru-RU" altLang="ru-RU" sz="2000" dirty="0" smtClean="0"/>
              <a:t>4  номера.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Вестник Челябинского государственного университета. Серия: Психология и </a:t>
            </a:r>
            <a:r>
              <a:rPr lang="ru-RU" altLang="ru-RU" sz="2000" dirty="0"/>
              <a:t>педагогика​​, 4 номера в </a:t>
            </a:r>
            <a:r>
              <a:rPr lang="ru-RU" altLang="ru-RU" sz="2000" dirty="0" smtClean="0"/>
              <a:t>год</a:t>
            </a:r>
            <a:r>
              <a:rPr lang="ru-RU" altLang="ru-RU" sz="2000" dirty="0"/>
              <a:t>, вышло в 2016 г. </a:t>
            </a:r>
            <a:r>
              <a:rPr lang="ru-RU" altLang="ru-RU" sz="2000" dirty="0" smtClean="0"/>
              <a:t>0  номеров.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Вестник Челябинского государственного университета. Серия: Право​​. Индексируется </a:t>
            </a:r>
            <a:r>
              <a:rPr lang="ru-RU" altLang="ru-RU" sz="2000" dirty="0"/>
              <a:t>РИ​НЦ​, 4 номера в год, вышло в 2016 г. </a:t>
            </a:r>
            <a:r>
              <a:rPr lang="ru-RU" altLang="ru-RU" sz="2000" dirty="0" smtClean="0"/>
              <a:t>4 номера.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“</a:t>
            </a:r>
            <a:r>
              <a:rPr lang="en-US" altLang="ru-RU" sz="2000" dirty="0" err="1" smtClean="0"/>
              <a:t>Magistra</a:t>
            </a:r>
            <a:r>
              <a:rPr lang="en-US" altLang="ru-RU" sz="2000" dirty="0" smtClean="0"/>
              <a:t> Vitae”</a:t>
            </a:r>
            <a:r>
              <a:rPr lang="ru-RU" altLang="ru-RU" sz="2000" dirty="0" smtClean="0"/>
              <a:t>: электронный журнал по историческим наукам и археологии. Индексируется </a:t>
            </a:r>
            <a:r>
              <a:rPr lang="ru-RU" altLang="ru-RU" sz="2000" dirty="0"/>
              <a:t>РИ​НЦ​, </a:t>
            </a:r>
            <a:r>
              <a:rPr lang="ru-RU" altLang="ru-RU" sz="2000" dirty="0" smtClean="0"/>
              <a:t>2 </a:t>
            </a:r>
            <a:r>
              <a:rPr lang="ru-RU" altLang="ru-RU" sz="2000" dirty="0"/>
              <a:t>номера в год, вышло в 2016 г. </a:t>
            </a:r>
            <a:r>
              <a:rPr lang="ru-RU" altLang="ru-RU" sz="2000" dirty="0" smtClean="0"/>
              <a:t>2  </a:t>
            </a:r>
            <a:r>
              <a:rPr lang="ru-RU" altLang="ru-RU" sz="2000" dirty="0"/>
              <a:t>номера.</a:t>
            </a:r>
            <a:endParaRPr lang="ru-RU" altLang="ru-RU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Евразийский журнал региональных и политических </a:t>
            </a:r>
            <a:r>
              <a:rPr lang="ru-RU" altLang="ru-RU" sz="2000" dirty="0"/>
              <a:t>исследований. Индексируется РИ​НЦ​​​, 4 номера в год, </a:t>
            </a:r>
            <a:r>
              <a:rPr lang="ru-RU" altLang="ru-RU" sz="2000" dirty="0" smtClean="0"/>
              <a:t>вышел </a:t>
            </a:r>
            <a:r>
              <a:rPr lang="ru-RU" altLang="ru-RU" sz="2000" dirty="0"/>
              <a:t>в 2016 г. </a:t>
            </a:r>
            <a:r>
              <a:rPr lang="ru-RU" altLang="ru-RU" sz="2000" dirty="0" smtClean="0"/>
              <a:t>1  номер.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/>
              <a:t>Вестник факультета управления Челябинского государственного университета​, 4 номера в </a:t>
            </a:r>
            <a:r>
              <a:rPr lang="ru-RU" altLang="ru-RU" sz="2000" dirty="0" smtClean="0"/>
              <a:t>год, вышел в 2016 г. 1 номер.</a:t>
            </a:r>
          </a:p>
          <a:p>
            <a:pPr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219187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туральные материалы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Натуральные материалы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Натуральные материалы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Натуральные материалы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Натуральные материалы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2338</Words>
  <Application>Microsoft Office PowerPoint</Application>
  <PresentationFormat>Экран (4:3)</PresentationFormat>
  <Paragraphs>968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Calibri</vt:lpstr>
      <vt:lpstr>Garamond</vt:lpstr>
      <vt:lpstr>Helvetica</vt:lpstr>
      <vt:lpstr>Times New Roman</vt:lpstr>
      <vt:lpstr>Wingdings</vt:lpstr>
      <vt:lpstr>Wingdings 2</vt:lpstr>
      <vt:lpstr>Натуральные материалы</vt:lpstr>
      <vt:lpstr>1_Натуральные материалы</vt:lpstr>
      <vt:lpstr>3_Натуральные материалы</vt:lpstr>
      <vt:lpstr>2_Натуральные материалы</vt:lpstr>
      <vt:lpstr>4_Натуральные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Публикационная активность</vt:lpstr>
      <vt:lpstr>Научные журналы ЧелГУ</vt:lpstr>
      <vt:lpstr>Новые научные журналы</vt:lpstr>
      <vt:lpstr>Индекс Хирша (РИНЦ)</vt:lpstr>
      <vt:lpstr>Публикационная активность.  Показатели за 2012-2016 гг. (РИНЦ)</vt:lpstr>
      <vt:lpstr>Публикационная активность ЧелГУ  5-летние показатели за 2007-2015 гг. (РИНЦ)</vt:lpstr>
      <vt:lpstr>Публикационная активность ЧелГУ  тематика публикаций за 2012-2016 гг.</vt:lpstr>
      <vt:lpstr>Публикационная активность ЧелГУ  тематика публикаций за 2012-2016 гг.</vt:lpstr>
      <vt:lpstr>Аспирантура. Контрольные цифры приема в аспирантуру за счет средств федерального бюджета</vt:lpstr>
      <vt:lpstr>Аспирантура. Прием в аспирантуру (чел.)</vt:lpstr>
      <vt:lpstr>Аспирантура.              Численность обучающихся в аспирантуре (чел.)</vt:lpstr>
      <vt:lpstr>Результативность работы аспирантуры</vt:lpstr>
      <vt:lpstr>Подготовка кадров высшей квалификации</vt:lpstr>
      <vt:lpstr>Диссертационные советы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на 2017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72</cp:revision>
  <cp:lastPrinted>2017-02-16T10:04:29Z</cp:lastPrinted>
  <dcterms:created xsi:type="dcterms:W3CDTF">2015-11-23T08:57:15Z</dcterms:created>
  <dcterms:modified xsi:type="dcterms:W3CDTF">2017-02-27T04:50:48Z</dcterms:modified>
</cp:coreProperties>
</file>