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59" r:id="rId3"/>
    <p:sldId id="374" r:id="rId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37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4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0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0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17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69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7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9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22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1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4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6F49-55EF-47F2-8F06-094378D01D8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C1ED-BD1E-456F-BB7E-AF3044405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27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6F49-55EF-47F2-8F06-094378D01D8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9C1ED-BD1E-456F-BB7E-AF3044405B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5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Ученый совет </a:t>
            </a:r>
            <a:br>
              <a:rPr lang="ru-RU" dirty="0"/>
            </a:br>
            <a:r>
              <a:rPr lang="ru-RU" dirty="0"/>
              <a:t>25.02.2020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Комиссия по Уставу, этике и наградам</a:t>
            </a:r>
          </a:p>
        </p:txBody>
      </p:sp>
    </p:spTree>
    <p:extLst>
      <p:ext uri="{BB962C8B-B14F-4D97-AF65-F5344CB8AC3E}">
        <p14:creationId xmlns:p14="http://schemas.microsoft.com/office/powerpoint/2010/main" val="387187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800" y="620688"/>
            <a:ext cx="9093200" cy="86409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квотах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352" y="1484784"/>
            <a:ext cx="8985696" cy="5256584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награды Российской Федерации – 1.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Ведомственные награды Минобрнауки России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отличия Минобрнауки России; медаль К.Д. Ушинского; почетное звание "Почетный работник сферы образования Российской Федерации"; почетное звание "Почетный работник науки и высоких технологий Российской Федерации"; почетное звание "Почетный работник сферы молодежной политики Российской Федерации"; нагрудный знак "Почетный наставник"; Почетную грамоту Минобрнауки России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)– 7.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 Губернатора Челябинской области (Почетная грамота и Благодарность) - 3.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 Законодательного собрания Челябинской области (Благодарность и Почетная грамота) – 1.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 администраций Калининского района, г. Челябинска, Министерства образования и науки Челябинской области, иных Министерств и ведомств Челябинской области - 16.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и Почетная грамота ректора университета – 320.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8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48894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3350</TotalTime>
  <Words>142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Ученый совет  25.02.2020 </vt:lpstr>
      <vt:lpstr> О квотах награждений на 2020 год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146</cp:revision>
  <cp:lastPrinted>2019-02-07T04:42:52Z</cp:lastPrinted>
  <dcterms:created xsi:type="dcterms:W3CDTF">2015-11-23T08:57:15Z</dcterms:created>
  <dcterms:modified xsi:type="dcterms:W3CDTF">2020-02-28T07:55:56Z</dcterms:modified>
</cp:coreProperties>
</file>