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029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069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857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204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992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606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061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102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313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963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115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464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2306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b29f6480-9804-4c2d-9163-b993160d2696">SQPFTJ6P7DFS-8-2767</_dlc_DocId>
    <_dlc_DocIdUrl xmlns="b29f6480-9804-4c2d-9163-b993160d2696">
      <Url>https://www.csu.ru/_layouts/15/DocIdRedir.aspx?ID=SQPFTJ6P7DFS-8-2767</Url>
      <Description>SQPFTJ6P7DFS-8-2767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1195CB20C5708740998DDCA9362FFBF0" ma:contentTypeVersion="3" ma:contentTypeDescription="Создание документа." ma:contentTypeScope="" ma:versionID="3f014f83db725650fc38c8c840aea577">
  <xsd:schema xmlns:xsd="http://www.w3.org/2001/XMLSchema" xmlns:xs="http://www.w3.org/2001/XMLSchema" xmlns:p="http://schemas.microsoft.com/office/2006/metadata/properties" xmlns:ns2="b29f6480-9804-4c2d-9163-b993160d2696" targetNamespace="http://schemas.microsoft.com/office/2006/metadata/properties" ma:root="true" ma:fieldsID="19c1406269bb8ce3f3ada96f312e9d07" ns2:_="">
    <xsd:import namespace="b29f6480-9804-4c2d-9163-b993160d269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9f6480-9804-4c2d-9163-b993160d269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D2C5AAE-5347-4D21-B5BC-449B6592E983}"/>
</file>

<file path=customXml/itemProps2.xml><?xml version="1.0" encoding="utf-8"?>
<ds:datastoreItem xmlns:ds="http://schemas.openxmlformats.org/officeDocument/2006/customXml" ds:itemID="{F73E28E6-FED7-45BF-A327-A41CB7B51A39}"/>
</file>

<file path=customXml/itemProps3.xml><?xml version="1.0" encoding="utf-8"?>
<ds:datastoreItem xmlns:ds="http://schemas.openxmlformats.org/officeDocument/2006/customXml" ds:itemID="{AB17F554-C4D2-45F1-833D-0ADE746E11EE}"/>
</file>

<file path=customXml/itemProps4.xml><?xml version="1.0" encoding="utf-8"?>
<ds:datastoreItem xmlns:ds="http://schemas.openxmlformats.org/officeDocument/2006/customXml" ds:itemID="{3DF1FDD6-A19B-458A-8A23-4D58915A0DBD}"/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Ксения Захарова</cp:lastModifiedBy>
  <cp:revision>2</cp:revision>
  <dcterms:created xsi:type="dcterms:W3CDTF">2020-07-17T15:52:34Z</dcterms:created>
  <dcterms:modified xsi:type="dcterms:W3CDTF">2020-07-20T10:47:46Z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0x0101001195CB20C5708740998DDCA9362FFBF0</vt:lpwstr>
  </property>
  <property fmtid="{D5CDD505-2E9C-101B-9397-08002B2CF9AE}" pid="3" name="_dlc_DocIdItemGuid">
    <vt:lpwstr>41f10ca3-cab2-43cd-89b0-d48e3d07a88c</vt:lpwstr>
  </property>
</Properties>
</file>