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029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06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85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204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99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60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61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10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31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96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115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C2067-0E2A-4BE7-82AF-1C94F751F770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08325-2367-436E-9EAF-DBB5F6CC8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6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2306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29f6480-9804-4c2d-9163-b993160d2696">SQPFTJ6P7DFS-8-2768</_dlc_DocId>
    <_dlc_DocIdUrl xmlns="b29f6480-9804-4c2d-9163-b993160d2696">
      <Url>https://www.csu.ru/_layouts/15/DocIdRedir.aspx?ID=SQPFTJ6P7DFS-8-2768</Url>
      <Description>SQPFTJ6P7DFS-8-2768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195CB20C5708740998DDCA9362FFBF0" ma:contentTypeVersion="3" ma:contentTypeDescription="Создание документа." ma:contentTypeScope="" ma:versionID="3f014f83db725650fc38c8c840aea577">
  <xsd:schema xmlns:xsd="http://www.w3.org/2001/XMLSchema" xmlns:xs="http://www.w3.org/2001/XMLSchema" xmlns:p="http://schemas.microsoft.com/office/2006/metadata/properties" xmlns:ns2="b29f6480-9804-4c2d-9163-b993160d2696" targetNamespace="http://schemas.microsoft.com/office/2006/metadata/properties" ma:root="true" ma:fieldsID="19c1406269bb8ce3f3ada96f312e9d07" ns2:_="">
    <xsd:import namespace="b29f6480-9804-4c2d-9163-b993160d269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f6480-9804-4c2d-9163-b993160d269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D92397-4287-4B54-89F6-25743E581FDE}"/>
</file>

<file path=customXml/itemProps2.xml><?xml version="1.0" encoding="utf-8"?>
<ds:datastoreItem xmlns:ds="http://schemas.openxmlformats.org/officeDocument/2006/customXml" ds:itemID="{202272A9-8035-44C1-AE51-B3A196230F2B}"/>
</file>

<file path=customXml/itemProps3.xml><?xml version="1.0" encoding="utf-8"?>
<ds:datastoreItem xmlns:ds="http://schemas.openxmlformats.org/officeDocument/2006/customXml" ds:itemID="{13C8C43D-937E-4FFF-898D-82853D25D49C}"/>
</file>

<file path=customXml/itemProps4.xml><?xml version="1.0" encoding="utf-8"?>
<ds:datastoreItem xmlns:ds="http://schemas.openxmlformats.org/officeDocument/2006/customXml" ds:itemID="{2DF370C3-2C61-4FA2-BFF4-CD88D10736D9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Ксения Захарова</cp:lastModifiedBy>
  <cp:revision>1</cp:revision>
  <dcterms:created xsi:type="dcterms:W3CDTF">2020-07-17T15:52:34Z</dcterms:created>
  <dcterms:modified xsi:type="dcterms:W3CDTF">2020-07-20T10:49:57Z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0x0101001195CB20C5708740998DDCA9362FFBF0</vt:lpwstr>
  </property>
  <property fmtid="{D5CDD505-2E9C-101B-9397-08002B2CF9AE}" pid="3" name="_dlc_DocIdItemGuid">
    <vt:lpwstr>411e633e-67b6-458b-b28a-b1503f5bd51c</vt:lpwstr>
  </property>
</Properties>
</file>