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310" r:id="rId3"/>
    <p:sldId id="299" r:id="rId4"/>
    <p:sldId id="300" r:id="rId5"/>
    <p:sldId id="318" r:id="rId6"/>
    <p:sldId id="319" r:id="rId7"/>
    <p:sldId id="320" r:id="rId8"/>
    <p:sldId id="301" r:id="rId9"/>
    <p:sldId id="314" r:id="rId10"/>
    <p:sldId id="315" r:id="rId11"/>
    <p:sldId id="323" r:id="rId12"/>
    <p:sldId id="302" r:id="rId13"/>
    <p:sldId id="305" r:id="rId14"/>
    <p:sldId id="316" r:id="rId15"/>
    <p:sldId id="317" r:id="rId16"/>
    <p:sldId id="303" r:id="rId17"/>
    <p:sldId id="321" r:id="rId18"/>
    <p:sldId id="312" r:id="rId19"/>
    <p:sldId id="309" r:id="rId20"/>
    <p:sldId id="324" r:id="rId21"/>
    <p:sldId id="297" r:id="rId22"/>
  </p:sldIdLst>
  <p:sldSz cx="9144000" cy="6858000" type="screen4x3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DCB"/>
          </a:solidFill>
        </a:fill>
      </a:tcStyle>
    </a:wholeTbl>
    <a:band2H>
      <a:tcTxStyle/>
      <a:tcStyle>
        <a:tcBdr/>
        <a:fill>
          <a:solidFill>
            <a:srgbClr val="ECEF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DCB"/>
          </a:solidFill>
        </a:fill>
      </a:tcStyle>
    </a:wholeTbl>
    <a:band2H>
      <a:tcTxStyle/>
      <a:tcStyle>
        <a:tcBdr/>
        <a:fill>
          <a:solidFill>
            <a:srgbClr val="ECEF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DE"/>
          </a:solidFill>
        </a:fill>
      </a:tcStyle>
    </a:wholeTbl>
    <a:band2H>
      <a:tcTxStyle/>
      <a:tcStyle>
        <a:tcBdr/>
        <a:fill>
          <a:solidFill>
            <a:srgbClr val="E8EB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4CD"/>
          </a:solidFill>
        </a:fill>
      </a:tcStyle>
    </a:wholeTbl>
    <a:band2H>
      <a:tcTxStyle/>
      <a:tcStyle>
        <a:tcBdr/>
        <a:fill>
          <a:solidFill>
            <a:srgbClr val="F9F2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5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EA595-F8E6-4562-9944-DB94AD6F58B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319C8CA-F077-4835-A5AE-59663E934DEE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tx1"/>
              </a:solidFill>
              <a:latin typeface="Garamond" panose="02020404030301010803" pitchFamily="18" charset="0"/>
            </a:rPr>
            <a:t>Модернизация, разработка и внедрение образовательных программ СПО, ВО, ДПО</a:t>
          </a:r>
          <a:endParaRPr lang="ru-RU" baseline="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2FC2E76-CA32-43E8-8776-121A473AACFF}" type="parTrans" cxnId="{A49C86DD-681E-4782-B71E-B84FBFD7C72D}">
      <dgm:prSet/>
      <dgm:spPr/>
      <dgm:t>
        <a:bodyPr/>
        <a:lstStyle/>
        <a:p>
          <a:endParaRPr lang="ru-RU"/>
        </a:p>
      </dgm:t>
    </dgm:pt>
    <dgm:pt modelId="{EEB04C07-D452-41F4-A7BB-22BD976649F4}" type="sibTrans" cxnId="{A49C86DD-681E-4782-B71E-B84FBFD7C72D}">
      <dgm:prSet/>
      <dgm:spPr/>
      <dgm:t>
        <a:bodyPr/>
        <a:lstStyle/>
        <a:p>
          <a:endParaRPr lang="ru-RU"/>
        </a:p>
      </dgm:t>
    </dgm:pt>
    <dgm:pt modelId="{4273F1E7-2ED9-4B87-9D35-7B79607126A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Развитие сотрудничества в области образовательной деятельности с образовательными, научными организациями, предприятиями реального сектора экономики (сетевые формы, базовые кафедры, целевое обучение)</a:t>
          </a:r>
          <a:endParaRPr lang="ru-RU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62D01A3-E90F-43B9-AD3C-D20A6384D31B}" type="parTrans" cxnId="{C6EF6B62-C6D5-4018-9D79-023081A1BBAC}">
      <dgm:prSet/>
      <dgm:spPr/>
      <dgm:t>
        <a:bodyPr/>
        <a:lstStyle/>
        <a:p>
          <a:endParaRPr lang="ru-RU"/>
        </a:p>
      </dgm:t>
    </dgm:pt>
    <dgm:pt modelId="{0692BFC3-8617-4D06-A91E-6A8779980010}" type="sibTrans" cxnId="{C6EF6B62-C6D5-4018-9D79-023081A1BBAC}">
      <dgm:prSet/>
      <dgm:spPr/>
      <dgm:t>
        <a:bodyPr/>
        <a:lstStyle/>
        <a:p>
          <a:endParaRPr lang="ru-RU"/>
        </a:p>
      </dgm:t>
    </dgm:pt>
    <dgm:pt modelId="{AFB09DC1-E676-4DAF-A3ED-E8224BF7E190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Формирование системы непрерывного образования, включая реализацию программ различных уровней (СОО, СПО, ВО, ДПО)</a:t>
          </a:r>
          <a:endParaRPr lang="ru-RU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656EC4F6-AB51-47C4-B361-1CA11273C414}" type="parTrans" cxnId="{82DFFF81-57D6-46C1-8327-D21963CDD52D}">
      <dgm:prSet/>
      <dgm:spPr/>
      <dgm:t>
        <a:bodyPr/>
        <a:lstStyle/>
        <a:p>
          <a:endParaRPr lang="ru-RU"/>
        </a:p>
      </dgm:t>
    </dgm:pt>
    <dgm:pt modelId="{AD87AE1A-D7A1-4057-8258-B7C0E2834339}" type="sibTrans" cxnId="{82DFFF81-57D6-46C1-8327-D21963CDD52D}">
      <dgm:prSet/>
      <dgm:spPr/>
      <dgm:t>
        <a:bodyPr/>
        <a:lstStyle/>
        <a:p>
          <a:endParaRPr lang="ru-RU"/>
        </a:p>
      </dgm:t>
    </dgm:pt>
    <dgm:pt modelId="{0A1479F6-BB69-4F95-82E4-46C3B74EAEF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Развитие инклюзивного образования для обучения инвалидов и лиц с ОВЗ </a:t>
          </a:r>
          <a:endParaRPr lang="ru-RU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8BDF72AC-7E5B-422D-A7FA-6EE060D1BFB9}" type="parTrans" cxnId="{F714B273-9E7F-41D0-9F0E-63B4B5CE13AB}">
      <dgm:prSet/>
      <dgm:spPr/>
      <dgm:t>
        <a:bodyPr/>
        <a:lstStyle/>
        <a:p>
          <a:endParaRPr lang="ru-RU"/>
        </a:p>
      </dgm:t>
    </dgm:pt>
    <dgm:pt modelId="{5A6E83E9-A861-4A7C-A8F6-CA2891980880}" type="sibTrans" cxnId="{F714B273-9E7F-41D0-9F0E-63B4B5CE13AB}">
      <dgm:prSet/>
      <dgm:spPr/>
      <dgm:t>
        <a:bodyPr/>
        <a:lstStyle/>
        <a:p>
          <a:endParaRPr lang="ru-RU"/>
        </a:p>
      </dgm:t>
    </dgm:pt>
    <dgm:pt modelId="{9F0AAA7C-5025-4834-879D-B042C5083ECC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Формирование качественного контингента обучающихся</a:t>
          </a:r>
          <a:endParaRPr lang="ru-RU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8D58B30C-8B93-42EF-A171-328652E35FE8}" type="parTrans" cxnId="{FFC3DA68-45B5-4052-93E7-2D117C195FF7}">
      <dgm:prSet/>
      <dgm:spPr/>
      <dgm:t>
        <a:bodyPr/>
        <a:lstStyle/>
        <a:p>
          <a:endParaRPr lang="ru-RU"/>
        </a:p>
      </dgm:t>
    </dgm:pt>
    <dgm:pt modelId="{B81FAE5B-312F-4076-BBB3-AD657DB19E49}" type="sibTrans" cxnId="{FFC3DA68-45B5-4052-93E7-2D117C195FF7}">
      <dgm:prSet/>
      <dgm:spPr/>
      <dgm:t>
        <a:bodyPr/>
        <a:lstStyle/>
        <a:p>
          <a:endParaRPr lang="ru-RU"/>
        </a:p>
      </dgm:t>
    </dgm:pt>
    <dgm:pt modelId="{3EFB2041-7153-4917-8504-F2C2EB280593}" type="pres">
      <dgm:prSet presAssocID="{83EEA595-F8E6-4562-9944-DB94AD6F58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5C8FF95-3235-4052-A698-4213D4670FAC}" type="pres">
      <dgm:prSet presAssocID="{83EEA595-F8E6-4562-9944-DB94AD6F58BC}" presName="Name1" presStyleCnt="0"/>
      <dgm:spPr/>
    </dgm:pt>
    <dgm:pt modelId="{1D05A60D-3B9B-435C-99D4-19E081080480}" type="pres">
      <dgm:prSet presAssocID="{83EEA595-F8E6-4562-9944-DB94AD6F58BC}" presName="cycle" presStyleCnt="0"/>
      <dgm:spPr/>
    </dgm:pt>
    <dgm:pt modelId="{7BE8665C-3A7E-4061-9CF9-21B4B6127815}" type="pres">
      <dgm:prSet presAssocID="{83EEA595-F8E6-4562-9944-DB94AD6F58BC}" presName="srcNode" presStyleLbl="node1" presStyleIdx="0" presStyleCnt="5"/>
      <dgm:spPr/>
    </dgm:pt>
    <dgm:pt modelId="{EB3ED4EB-1C02-493B-B3B3-C7AD80712898}" type="pres">
      <dgm:prSet presAssocID="{83EEA595-F8E6-4562-9944-DB94AD6F58BC}" presName="conn" presStyleLbl="parChTrans1D2" presStyleIdx="0" presStyleCnt="1"/>
      <dgm:spPr/>
      <dgm:t>
        <a:bodyPr/>
        <a:lstStyle/>
        <a:p>
          <a:endParaRPr lang="ru-RU"/>
        </a:p>
      </dgm:t>
    </dgm:pt>
    <dgm:pt modelId="{6598D31D-CE25-400D-9D03-1F8AD574CC96}" type="pres">
      <dgm:prSet presAssocID="{83EEA595-F8E6-4562-9944-DB94AD6F58BC}" presName="extraNode" presStyleLbl="node1" presStyleIdx="0" presStyleCnt="5"/>
      <dgm:spPr/>
    </dgm:pt>
    <dgm:pt modelId="{B4A6D715-5251-4792-A21E-77817B0D71F6}" type="pres">
      <dgm:prSet presAssocID="{83EEA595-F8E6-4562-9944-DB94AD6F58BC}" presName="dstNode" presStyleLbl="node1" presStyleIdx="0" presStyleCnt="5"/>
      <dgm:spPr/>
    </dgm:pt>
    <dgm:pt modelId="{5BCC676F-82B7-4F33-AE44-52FF11A483AF}" type="pres">
      <dgm:prSet presAssocID="{7319C8CA-F077-4835-A5AE-59663E934DE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D7A4D-E715-415D-8643-E393C72DA31D}" type="pres">
      <dgm:prSet presAssocID="{7319C8CA-F077-4835-A5AE-59663E934DEE}" presName="accent_1" presStyleCnt="0"/>
      <dgm:spPr/>
    </dgm:pt>
    <dgm:pt modelId="{FE20B424-EEF3-40F2-AE19-4FEDE3B9498D}" type="pres">
      <dgm:prSet presAssocID="{7319C8CA-F077-4835-A5AE-59663E934DEE}" presName="accentRepeatNode" presStyleLbl="solidFgAcc1" presStyleIdx="0" presStyleCnt="5"/>
      <dgm:spPr/>
    </dgm:pt>
    <dgm:pt modelId="{6EAF18EC-AFB1-4D7C-8C45-7DD7C4A26C5C}" type="pres">
      <dgm:prSet presAssocID="{AFB09DC1-E676-4DAF-A3ED-E8224BF7E19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50A30-DD75-4BFA-944E-65AEA90F6367}" type="pres">
      <dgm:prSet presAssocID="{AFB09DC1-E676-4DAF-A3ED-E8224BF7E190}" presName="accent_2" presStyleCnt="0"/>
      <dgm:spPr/>
    </dgm:pt>
    <dgm:pt modelId="{5D23BBFA-FF63-4F3A-B83E-DC6D2FF31A44}" type="pres">
      <dgm:prSet presAssocID="{AFB09DC1-E676-4DAF-A3ED-E8224BF7E190}" presName="accentRepeatNode" presStyleLbl="solidFgAcc1" presStyleIdx="1" presStyleCnt="5"/>
      <dgm:spPr/>
    </dgm:pt>
    <dgm:pt modelId="{191440C2-AC54-4256-AB47-5E4BB2CB34EC}" type="pres">
      <dgm:prSet presAssocID="{0A1479F6-BB69-4F95-82E4-46C3B74EAEF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CFAE9-F209-469A-9D32-BA9360E16BA9}" type="pres">
      <dgm:prSet presAssocID="{0A1479F6-BB69-4F95-82E4-46C3B74EAEF5}" presName="accent_3" presStyleCnt="0"/>
      <dgm:spPr/>
    </dgm:pt>
    <dgm:pt modelId="{F5B8D7E5-B425-4F75-8BF9-86FD1F329F99}" type="pres">
      <dgm:prSet presAssocID="{0A1479F6-BB69-4F95-82E4-46C3B74EAEF5}" presName="accentRepeatNode" presStyleLbl="solidFgAcc1" presStyleIdx="2" presStyleCnt="5"/>
      <dgm:spPr/>
    </dgm:pt>
    <dgm:pt modelId="{674B4D69-F62B-4AD1-8571-2BF10100777D}" type="pres">
      <dgm:prSet presAssocID="{4273F1E7-2ED9-4B87-9D35-7B79607126A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7E8E2-DB83-425B-9FC0-AB5D27EB5577}" type="pres">
      <dgm:prSet presAssocID="{4273F1E7-2ED9-4B87-9D35-7B79607126AF}" presName="accent_4" presStyleCnt="0"/>
      <dgm:spPr/>
    </dgm:pt>
    <dgm:pt modelId="{45C20179-F2BB-423B-A72F-EFAA184DC6F7}" type="pres">
      <dgm:prSet presAssocID="{4273F1E7-2ED9-4B87-9D35-7B79607126AF}" presName="accentRepeatNode" presStyleLbl="solidFgAcc1" presStyleIdx="3" presStyleCnt="5"/>
      <dgm:spPr/>
    </dgm:pt>
    <dgm:pt modelId="{6B8FA0AA-A2A4-409F-9969-78ED3B550A1B}" type="pres">
      <dgm:prSet presAssocID="{9F0AAA7C-5025-4834-879D-B042C5083EC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9A902-F195-4F4C-AAF6-5E94BB3F6A9A}" type="pres">
      <dgm:prSet presAssocID="{9F0AAA7C-5025-4834-879D-B042C5083ECC}" presName="accent_5" presStyleCnt="0"/>
      <dgm:spPr/>
    </dgm:pt>
    <dgm:pt modelId="{B3D82A31-BC97-495E-BC27-53C24DA00B08}" type="pres">
      <dgm:prSet presAssocID="{9F0AAA7C-5025-4834-879D-B042C5083ECC}" presName="accentRepeatNode" presStyleLbl="solidFgAcc1" presStyleIdx="4" presStyleCnt="5"/>
      <dgm:spPr/>
    </dgm:pt>
  </dgm:ptLst>
  <dgm:cxnLst>
    <dgm:cxn modelId="{D3040303-14E7-4BE7-95B0-D4A63D8EAF38}" type="presOf" srcId="{83EEA595-F8E6-4562-9944-DB94AD6F58BC}" destId="{3EFB2041-7153-4917-8504-F2C2EB280593}" srcOrd="0" destOrd="0" presId="urn:microsoft.com/office/officeart/2008/layout/VerticalCurvedList"/>
    <dgm:cxn modelId="{62DE584E-BF85-4512-8D14-764695285447}" type="presOf" srcId="{AFB09DC1-E676-4DAF-A3ED-E8224BF7E190}" destId="{6EAF18EC-AFB1-4D7C-8C45-7DD7C4A26C5C}" srcOrd="0" destOrd="0" presId="urn:microsoft.com/office/officeart/2008/layout/VerticalCurvedList"/>
    <dgm:cxn modelId="{F55CDE41-201F-4066-8F4D-3D5994CED07B}" type="presOf" srcId="{0A1479F6-BB69-4F95-82E4-46C3B74EAEF5}" destId="{191440C2-AC54-4256-AB47-5E4BB2CB34EC}" srcOrd="0" destOrd="0" presId="urn:microsoft.com/office/officeart/2008/layout/VerticalCurvedList"/>
    <dgm:cxn modelId="{05EC78D0-1A8A-49EF-A7B4-3A7DE2D3C649}" type="presOf" srcId="{7319C8CA-F077-4835-A5AE-59663E934DEE}" destId="{5BCC676F-82B7-4F33-AE44-52FF11A483AF}" srcOrd="0" destOrd="0" presId="urn:microsoft.com/office/officeart/2008/layout/VerticalCurvedList"/>
    <dgm:cxn modelId="{F714B273-9E7F-41D0-9F0E-63B4B5CE13AB}" srcId="{83EEA595-F8E6-4562-9944-DB94AD6F58BC}" destId="{0A1479F6-BB69-4F95-82E4-46C3B74EAEF5}" srcOrd="2" destOrd="0" parTransId="{8BDF72AC-7E5B-422D-A7FA-6EE060D1BFB9}" sibTransId="{5A6E83E9-A861-4A7C-A8F6-CA2891980880}"/>
    <dgm:cxn modelId="{ED2DFF91-C1D2-4540-A592-D6A0710A0D25}" type="presOf" srcId="{EEB04C07-D452-41F4-A7BB-22BD976649F4}" destId="{EB3ED4EB-1C02-493B-B3B3-C7AD80712898}" srcOrd="0" destOrd="0" presId="urn:microsoft.com/office/officeart/2008/layout/VerticalCurvedList"/>
    <dgm:cxn modelId="{82DFFF81-57D6-46C1-8327-D21963CDD52D}" srcId="{83EEA595-F8E6-4562-9944-DB94AD6F58BC}" destId="{AFB09DC1-E676-4DAF-A3ED-E8224BF7E190}" srcOrd="1" destOrd="0" parTransId="{656EC4F6-AB51-47C4-B361-1CA11273C414}" sibTransId="{AD87AE1A-D7A1-4057-8258-B7C0E2834339}"/>
    <dgm:cxn modelId="{C6EF6B62-C6D5-4018-9D79-023081A1BBAC}" srcId="{83EEA595-F8E6-4562-9944-DB94AD6F58BC}" destId="{4273F1E7-2ED9-4B87-9D35-7B79607126AF}" srcOrd="3" destOrd="0" parTransId="{762D01A3-E90F-43B9-AD3C-D20A6384D31B}" sibTransId="{0692BFC3-8617-4D06-A91E-6A8779980010}"/>
    <dgm:cxn modelId="{27CF7081-CADD-4414-B01B-B7DF45AD727C}" type="presOf" srcId="{9F0AAA7C-5025-4834-879D-B042C5083ECC}" destId="{6B8FA0AA-A2A4-409F-9969-78ED3B550A1B}" srcOrd="0" destOrd="0" presId="urn:microsoft.com/office/officeart/2008/layout/VerticalCurvedList"/>
    <dgm:cxn modelId="{A49C86DD-681E-4782-B71E-B84FBFD7C72D}" srcId="{83EEA595-F8E6-4562-9944-DB94AD6F58BC}" destId="{7319C8CA-F077-4835-A5AE-59663E934DEE}" srcOrd="0" destOrd="0" parTransId="{52FC2E76-CA32-43E8-8776-121A473AACFF}" sibTransId="{EEB04C07-D452-41F4-A7BB-22BD976649F4}"/>
    <dgm:cxn modelId="{86C59C78-EEAC-40B2-925F-BD7FC9A1278B}" type="presOf" srcId="{4273F1E7-2ED9-4B87-9D35-7B79607126AF}" destId="{674B4D69-F62B-4AD1-8571-2BF10100777D}" srcOrd="0" destOrd="0" presId="urn:microsoft.com/office/officeart/2008/layout/VerticalCurvedList"/>
    <dgm:cxn modelId="{FFC3DA68-45B5-4052-93E7-2D117C195FF7}" srcId="{83EEA595-F8E6-4562-9944-DB94AD6F58BC}" destId="{9F0AAA7C-5025-4834-879D-B042C5083ECC}" srcOrd="4" destOrd="0" parTransId="{8D58B30C-8B93-42EF-A171-328652E35FE8}" sibTransId="{B81FAE5B-312F-4076-BBB3-AD657DB19E49}"/>
    <dgm:cxn modelId="{B3BF6642-0EBD-4C97-9CCE-E3F36A734BCB}" type="presParOf" srcId="{3EFB2041-7153-4917-8504-F2C2EB280593}" destId="{45C8FF95-3235-4052-A698-4213D4670FAC}" srcOrd="0" destOrd="0" presId="urn:microsoft.com/office/officeart/2008/layout/VerticalCurvedList"/>
    <dgm:cxn modelId="{700B7E20-C86A-40E3-8E7E-84BCE8183F13}" type="presParOf" srcId="{45C8FF95-3235-4052-A698-4213D4670FAC}" destId="{1D05A60D-3B9B-435C-99D4-19E081080480}" srcOrd="0" destOrd="0" presId="urn:microsoft.com/office/officeart/2008/layout/VerticalCurvedList"/>
    <dgm:cxn modelId="{ABBD3A47-72A7-4C51-8A0F-C67FD02BBE18}" type="presParOf" srcId="{1D05A60D-3B9B-435C-99D4-19E081080480}" destId="{7BE8665C-3A7E-4061-9CF9-21B4B6127815}" srcOrd="0" destOrd="0" presId="urn:microsoft.com/office/officeart/2008/layout/VerticalCurvedList"/>
    <dgm:cxn modelId="{98FE2A04-95F0-44D5-8349-E6E3E50ACBC0}" type="presParOf" srcId="{1D05A60D-3B9B-435C-99D4-19E081080480}" destId="{EB3ED4EB-1C02-493B-B3B3-C7AD80712898}" srcOrd="1" destOrd="0" presId="urn:microsoft.com/office/officeart/2008/layout/VerticalCurvedList"/>
    <dgm:cxn modelId="{E22DFB71-5C6F-4579-B575-50DC17E6A2CB}" type="presParOf" srcId="{1D05A60D-3B9B-435C-99D4-19E081080480}" destId="{6598D31D-CE25-400D-9D03-1F8AD574CC96}" srcOrd="2" destOrd="0" presId="urn:microsoft.com/office/officeart/2008/layout/VerticalCurvedList"/>
    <dgm:cxn modelId="{FB36751A-0AFC-4760-89AC-B44E5D93F16D}" type="presParOf" srcId="{1D05A60D-3B9B-435C-99D4-19E081080480}" destId="{B4A6D715-5251-4792-A21E-77817B0D71F6}" srcOrd="3" destOrd="0" presId="urn:microsoft.com/office/officeart/2008/layout/VerticalCurvedList"/>
    <dgm:cxn modelId="{B6A6831F-E032-4862-A23F-82F4820F52BE}" type="presParOf" srcId="{45C8FF95-3235-4052-A698-4213D4670FAC}" destId="{5BCC676F-82B7-4F33-AE44-52FF11A483AF}" srcOrd="1" destOrd="0" presId="urn:microsoft.com/office/officeart/2008/layout/VerticalCurvedList"/>
    <dgm:cxn modelId="{D5462E5B-9E78-4A27-979A-977BDF5CD5EA}" type="presParOf" srcId="{45C8FF95-3235-4052-A698-4213D4670FAC}" destId="{5EBD7A4D-E715-415D-8643-E393C72DA31D}" srcOrd="2" destOrd="0" presId="urn:microsoft.com/office/officeart/2008/layout/VerticalCurvedList"/>
    <dgm:cxn modelId="{0A7099B5-2C4B-4B43-8B9D-8188F2093BF4}" type="presParOf" srcId="{5EBD7A4D-E715-415D-8643-E393C72DA31D}" destId="{FE20B424-EEF3-40F2-AE19-4FEDE3B9498D}" srcOrd="0" destOrd="0" presId="urn:microsoft.com/office/officeart/2008/layout/VerticalCurvedList"/>
    <dgm:cxn modelId="{B61A69AC-B2CE-4105-8A57-4FC0D025E46A}" type="presParOf" srcId="{45C8FF95-3235-4052-A698-4213D4670FAC}" destId="{6EAF18EC-AFB1-4D7C-8C45-7DD7C4A26C5C}" srcOrd="3" destOrd="0" presId="urn:microsoft.com/office/officeart/2008/layout/VerticalCurvedList"/>
    <dgm:cxn modelId="{2AED9D48-073B-44B5-96F0-981ABF235E29}" type="presParOf" srcId="{45C8FF95-3235-4052-A698-4213D4670FAC}" destId="{4EF50A30-DD75-4BFA-944E-65AEA90F6367}" srcOrd="4" destOrd="0" presId="urn:microsoft.com/office/officeart/2008/layout/VerticalCurvedList"/>
    <dgm:cxn modelId="{C5149878-8EA0-4056-9E5B-CA09327ED0E4}" type="presParOf" srcId="{4EF50A30-DD75-4BFA-944E-65AEA90F6367}" destId="{5D23BBFA-FF63-4F3A-B83E-DC6D2FF31A44}" srcOrd="0" destOrd="0" presId="urn:microsoft.com/office/officeart/2008/layout/VerticalCurvedList"/>
    <dgm:cxn modelId="{66B0C08C-F45F-46D7-A18F-BE0FCA605231}" type="presParOf" srcId="{45C8FF95-3235-4052-A698-4213D4670FAC}" destId="{191440C2-AC54-4256-AB47-5E4BB2CB34EC}" srcOrd="5" destOrd="0" presId="urn:microsoft.com/office/officeart/2008/layout/VerticalCurvedList"/>
    <dgm:cxn modelId="{EA6AF786-5E3F-4FBD-A934-84329103664B}" type="presParOf" srcId="{45C8FF95-3235-4052-A698-4213D4670FAC}" destId="{B44CFAE9-F209-469A-9D32-BA9360E16BA9}" srcOrd="6" destOrd="0" presId="urn:microsoft.com/office/officeart/2008/layout/VerticalCurvedList"/>
    <dgm:cxn modelId="{5D189CEE-C805-482C-9225-AECBB3F36A72}" type="presParOf" srcId="{B44CFAE9-F209-469A-9D32-BA9360E16BA9}" destId="{F5B8D7E5-B425-4F75-8BF9-86FD1F329F99}" srcOrd="0" destOrd="0" presId="urn:microsoft.com/office/officeart/2008/layout/VerticalCurvedList"/>
    <dgm:cxn modelId="{AE37D2A4-B72C-43C7-AC3B-070680565CB7}" type="presParOf" srcId="{45C8FF95-3235-4052-A698-4213D4670FAC}" destId="{674B4D69-F62B-4AD1-8571-2BF10100777D}" srcOrd="7" destOrd="0" presId="urn:microsoft.com/office/officeart/2008/layout/VerticalCurvedList"/>
    <dgm:cxn modelId="{8334F822-173E-4295-AE55-CB95C2390EE1}" type="presParOf" srcId="{45C8FF95-3235-4052-A698-4213D4670FAC}" destId="{CEF7E8E2-DB83-425B-9FC0-AB5D27EB5577}" srcOrd="8" destOrd="0" presId="urn:microsoft.com/office/officeart/2008/layout/VerticalCurvedList"/>
    <dgm:cxn modelId="{20DAC395-B72C-4EDF-9C40-6D009F8DC827}" type="presParOf" srcId="{CEF7E8E2-DB83-425B-9FC0-AB5D27EB5577}" destId="{45C20179-F2BB-423B-A72F-EFAA184DC6F7}" srcOrd="0" destOrd="0" presId="urn:microsoft.com/office/officeart/2008/layout/VerticalCurvedList"/>
    <dgm:cxn modelId="{6BC7AE33-9BD0-45E8-9056-A93E94D01623}" type="presParOf" srcId="{45C8FF95-3235-4052-A698-4213D4670FAC}" destId="{6B8FA0AA-A2A4-409F-9969-78ED3B550A1B}" srcOrd="9" destOrd="0" presId="urn:microsoft.com/office/officeart/2008/layout/VerticalCurvedList"/>
    <dgm:cxn modelId="{C9AB5BCD-C67D-49C9-97F2-29550B272225}" type="presParOf" srcId="{45C8FF95-3235-4052-A698-4213D4670FAC}" destId="{DC69A902-F195-4F4C-AAF6-5E94BB3F6A9A}" srcOrd="10" destOrd="0" presId="urn:microsoft.com/office/officeart/2008/layout/VerticalCurvedList"/>
    <dgm:cxn modelId="{1212D8FE-4921-47AA-BC37-A63723F28034}" type="presParOf" srcId="{DC69A902-F195-4F4C-AAF6-5E94BB3F6A9A}" destId="{B3D82A31-BC97-495E-BC27-53C24DA00B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19A09-0A9F-437F-B1D1-63CDB1E4632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07D55B4-BA63-457A-9A6F-AFD6C1DB3DCA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  <a:latin typeface="Garamond" panose="02020404030301010803" pitchFamily="18" charset="0"/>
            </a:rPr>
            <a:t>Создание и развитие системы лидерства по направлениям научно-технологического развития</a:t>
          </a:r>
          <a:endParaRPr lang="en-US" sz="1500" dirty="0" smtClean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607148EC-DA03-44A4-A08D-F7B4DE581C70}" type="parTrans" cxnId="{85B04F4F-F0DE-4773-83E6-6893B5A4164D}">
      <dgm:prSet/>
      <dgm:spPr/>
      <dgm:t>
        <a:bodyPr/>
        <a:lstStyle/>
        <a:p>
          <a:endParaRPr lang="ru-RU"/>
        </a:p>
      </dgm:t>
    </dgm:pt>
    <dgm:pt modelId="{22A92655-2C30-492F-8A51-5926E67B361C}" type="sibTrans" cxnId="{85B04F4F-F0DE-4773-83E6-6893B5A4164D}">
      <dgm:prSet/>
      <dgm:spPr/>
      <dgm:t>
        <a:bodyPr/>
        <a:lstStyle/>
        <a:p>
          <a:endParaRPr lang="ru-RU"/>
        </a:p>
      </dgm:t>
    </dgm:pt>
    <dgm:pt modelId="{9C03066C-023C-4BA5-AAA3-7A05395415DD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Формирование инфраструктуры исследований и разработок</a:t>
          </a:r>
          <a:endParaRPr lang="ru-RU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0012172-373C-441E-90F0-3C2ADE6E9ED9}" type="parTrans" cxnId="{AF5FF68C-2C8A-4EB5-B0D9-FB363E555FF9}">
      <dgm:prSet/>
      <dgm:spPr/>
      <dgm:t>
        <a:bodyPr/>
        <a:lstStyle/>
        <a:p>
          <a:endParaRPr lang="ru-RU"/>
        </a:p>
      </dgm:t>
    </dgm:pt>
    <dgm:pt modelId="{ED260AC1-56AE-4D58-8F09-A692B2BCA1F9}" type="sibTrans" cxnId="{AF5FF68C-2C8A-4EB5-B0D9-FB363E555FF9}">
      <dgm:prSet/>
      <dgm:spPr/>
      <dgm:t>
        <a:bodyPr/>
        <a:lstStyle/>
        <a:p>
          <a:endParaRPr lang="ru-RU"/>
        </a:p>
      </dgm:t>
    </dgm:pt>
    <dgm:pt modelId="{720887D0-2184-492A-A318-6C3485E062C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Построение инновационной системы</a:t>
          </a:r>
          <a:endParaRPr lang="ru-RU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8699298-6A17-4BC9-A155-25810444DA84}" type="parTrans" cxnId="{14F472F5-14B4-41B9-84AC-DA1E473E389A}">
      <dgm:prSet/>
      <dgm:spPr/>
      <dgm:t>
        <a:bodyPr/>
        <a:lstStyle/>
        <a:p>
          <a:endParaRPr lang="ru-RU"/>
        </a:p>
      </dgm:t>
    </dgm:pt>
    <dgm:pt modelId="{D23BE938-4886-4423-B6D8-20274EAE0576}" type="sibTrans" cxnId="{14F472F5-14B4-41B9-84AC-DA1E473E389A}">
      <dgm:prSet/>
      <dgm:spPr/>
      <dgm:t>
        <a:bodyPr/>
        <a:lstStyle/>
        <a:p>
          <a:endParaRPr lang="ru-RU"/>
        </a:p>
      </dgm:t>
    </dgm:pt>
    <dgm:pt modelId="{207E462E-6A2B-491F-81C4-49C700861394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Развитие кооперационных связей с российскими и зарубежными учеными и научными организациями</a:t>
          </a:r>
          <a:endParaRPr lang="ru-RU" dirty="0"/>
        </a:p>
      </dgm:t>
    </dgm:pt>
    <dgm:pt modelId="{EAB961EE-0FE4-47B1-9272-D9055C638F14}" type="parTrans" cxnId="{A72E8371-02BC-4F9A-8115-77A8D8B5C11F}">
      <dgm:prSet/>
      <dgm:spPr/>
      <dgm:t>
        <a:bodyPr/>
        <a:lstStyle/>
        <a:p>
          <a:endParaRPr lang="ru-RU"/>
        </a:p>
      </dgm:t>
    </dgm:pt>
    <dgm:pt modelId="{EAF33657-2BCF-4E63-92A6-AA8A699E391F}" type="sibTrans" cxnId="{A72E8371-02BC-4F9A-8115-77A8D8B5C11F}">
      <dgm:prSet/>
      <dgm:spPr/>
      <dgm:t>
        <a:bodyPr/>
        <a:lstStyle/>
        <a:p>
          <a:endParaRPr lang="ru-RU"/>
        </a:p>
      </dgm:t>
    </dgm:pt>
    <dgm:pt modelId="{21D682F4-842C-4BC1-BC69-AF20133FD51B}" type="pres">
      <dgm:prSet presAssocID="{EE319A09-0A9F-437F-B1D1-63CDB1E463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011CE2E-6A09-4A2B-B0A5-B5E3F9EFB484}" type="pres">
      <dgm:prSet presAssocID="{EE319A09-0A9F-437F-B1D1-63CDB1E4632E}" presName="Name1" presStyleCnt="0"/>
      <dgm:spPr/>
    </dgm:pt>
    <dgm:pt modelId="{87292BD7-B22B-487D-9DE9-1F75A909F629}" type="pres">
      <dgm:prSet presAssocID="{EE319A09-0A9F-437F-B1D1-63CDB1E4632E}" presName="cycle" presStyleCnt="0"/>
      <dgm:spPr/>
    </dgm:pt>
    <dgm:pt modelId="{D84186F7-C625-43BF-B457-36CBAD4CD776}" type="pres">
      <dgm:prSet presAssocID="{EE319A09-0A9F-437F-B1D1-63CDB1E4632E}" presName="srcNode" presStyleLbl="node1" presStyleIdx="0" presStyleCnt="4"/>
      <dgm:spPr/>
    </dgm:pt>
    <dgm:pt modelId="{5231E905-7AD9-4354-8455-D736FDBAE1D3}" type="pres">
      <dgm:prSet presAssocID="{EE319A09-0A9F-437F-B1D1-63CDB1E4632E}" presName="conn" presStyleLbl="parChTrans1D2" presStyleIdx="0" presStyleCnt="1"/>
      <dgm:spPr/>
      <dgm:t>
        <a:bodyPr/>
        <a:lstStyle/>
        <a:p>
          <a:endParaRPr lang="ru-RU"/>
        </a:p>
      </dgm:t>
    </dgm:pt>
    <dgm:pt modelId="{541658D2-984E-414A-A313-A8E29F127FED}" type="pres">
      <dgm:prSet presAssocID="{EE319A09-0A9F-437F-B1D1-63CDB1E4632E}" presName="extraNode" presStyleLbl="node1" presStyleIdx="0" presStyleCnt="4"/>
      <dgm:spPr/>
    </dgm:pt>
    <dgm:pt modelId="{FA2FFFEC-2349-473D-9EB6-8F7B4F0EA7B8}" type="pres">
      <dgm:prSet presAssocID="{EE319A09-0A9F-437F-B1D1-63CDB1E4632E}" presName="dstNode" presStyleLbl="node1" presStyleIdx="0" presStyleCnt="4"/>
      <dgm:spPr/>
    </dgm:pt>
    <dgm:pt modelId="{903DE070-4CE6-40E5-BF14-376DDEDCFBEB}" type="pres">
      <dgm:prSet presAssocID="{E07D55B4-BA63-457A-9A6F-AFD6C1DB3DC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A3377-9B03-426A-88A9-79E743AA6484}" type="pres">
      <dgm:prSet presAssocID="{E07D55B4-BA63-457A-9A6F-AFD6C1DB3DCA}" presName="accent_1" presStyleCnt="0"/>
      <dgm:spPr/>
    </dgm:pt>
    <dgm:pt modelId="{6ABFEC55-6724-4265-9DEF-491CC9699E3E}" type="pres">
      <dgm:prSet presAssocID="{E07D55B4-BA63-457A-9A6F-AFD6C1DB3DCA}" presName="accentRepeatNode" presStyleLbl="solidFgAcc1" presStyleIdx="0" presStyleCnt="4" custLinFactNeighborX="5343" custLinFactNeighborY="2535"/>
      <dgm:spPr/>
    </dgm:pt>
    <dgm:pt modelId="{507600FF-AFE8-4D5D-ADFE-4D2BAEEA8978}" type="pres">
      <dgm:prSet presAssocID="{9C03066C-023C-4BA5-AAA3-7A05395415D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14EEA-7A0B-407A-A9DB-1CC81AEAA34B}" type="pres">
      <dgm:prSet presAssocID="{9C03066C-023C-4BA5-AAA3-7A05395415DD}" presName="accent_2" presStyleCnt="0"/>
      <dgm:spPr/>
    </dgm:pt>
    <dgm:pt modelId="{67940FE6-98A9-45F8-B3D8-93F0E1C042EE}" type="pres">
      <dgm:prSet presAssocID="{9C03066C-023C-4BA5-AAA3-7A05395415DD}" presName="accentRepeatNode" presStyleLbl="solidFgAcc1" presStyleIdx="1" presStyleCnt="4"/>
      <dgm:spPr/>
    </dgm:pt>
    <dgm:pt modelId="{C4BA3AEB-AB7E-42CE-A4EC-74C18B9BAEAC}" type="pres">
      <dgm:prSet presAssocID="{207E462E-6A2B-491F-81C4-49C70086139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95E0A-CF60-4B7A-ABC9-BA3121332D0A}" type="pres">
      <dgm:prSet presAssocID="{207E462E-6A2B-491F-81C4-49C700861394}" presName="accent_3" presStyleCnt="0"/>
      <dgm:spPr/>
    </dgm:pt>
    <dgm:pt modelId="{D400B1CC-86C4-4863-B3A5-E0A92D4BDE9C}" type="pres">
      <dgm:prSet presAssocID="{207E462E-6A2B-491F-81C4-49C700861394}" presName="accentRepeatNode" presStyleLbl="solidFgAcc1" presStyleIdx="2" presStyleCnt="4"/>
      <dgm:spPr/>
    </dgm:pt>
    <dgm:pt modelId="{16342A5C-B5E3-4CEA-BF16-B115C07A7E25}" type="pres">
      <dgm:prSet presAssocID="{720887D0-2184-492A-A318-6C3485E062C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5DF06-3D6C-4BD7-95E1-C7739C5C05AE}" type="pres">
      <dgm:prSet presAssocID="{720887D0-2184-492A-A318-6C3485E062C1}" presName="accent_4" presStyleCnt="0"/>
      <dgm:spPr/>
    </dgm:pt>
    <dgm:pt modelId="{0EE1EEE4-292E-4838-A57D-FBEF186EFD4C}" type="pres">
      <dgm:prSet presAssocID="{720887D0-2184-492A-A318-6C3485E062C1}" presName="accentRepeatNode" presStyleLbl="solidFgAcc1" presStyleIdx="3" presStyleCnt="4"/>
      <dgm:spPr/>
    </dgm:pt>
  </dgm:ptLst>
  <dgm:cxnLst>
    <dgm:cxn modelId="{AF5FF68C-2C8A-4EB5-B0D9-FB363E555FF9}" srcId="{EE319A09-0A9F-437F-B1D1-63CDB1E4632E}" destId="{9C03066C-023C-4BA5-AAA3-7A05395415DD}" srcOrd="1" destOrd="0" parTransId="{70012172-373C-441E-90F0-3C2ADE6E9ED9}" sibTransId="{ED260AC1-56AE-4D58-8F09-A692B2BCA1F9}"/>
    <dgm:cxn modelId="{6E52567E-E26B-4719-B45B-78D85CC683D8}" type="presOf" srcId="{720887D0-2184-492A-A318-6C3485E062C1}" destId="{16342A5C-B5E3-4CEA-BF16-B115C07A7E25}" srcOrd="0" destOrd="0" presId="urn:microsoft.com/office/officeart/2008/layout/VerticalCurvedList"/>
    <dgm:cxn modelId="{63130B8E-A576-494B-9850-749E1E803ED6}" type="presOf" srcId="{EE319A09-0A9F-437F-B1D1-63CDB1E4632E}" destId="{21D682F4-842C-4BC1-BC69-AF20133FD51B}" srcOrd="0" destOrd="0" presId="urn:microsoft.com/office/officeart/2008/layout/VerticalCurvedList"/>
    <dgm:cxn modelId="{98180CA4-F846-4ECE-975B-1212158482A1}" type="presOf" srcId="{207E462E-6A2B-491F-81C4-49C700861394}" destId="{C4BA3AEB-AB7E-42CE-A4EC-74C18B9BAEAC}" srcOrd="0" destOrd="0" presId="urn:microsoft.com/office/officeart/2008/layout/VerticalCurvedList"/>
    <dgm:cxn modelId="{323E2F7F-E002-489F-AE32-C6F11BF11A93}" type="presOf" srcId="{22A92655-2C30-492F-8A51-5926E67B361C}" destId="{5231E905-7AD9-4354-8455-D736FDBAE1D3}" srcOrd="0" destOrd="0" presId="urn:microsoft.com/office/officeart/2008/layout/VerticalCurvedList"/>
    <dgm:cxn modelId="{EB98B1DF-A54A-4EE2-B761-072192855469}" type="presOf" srcId="{9C03066C-023C-4BA5-AAA3-7A05395415DD}" destId="{507600FF-AFE8-4D5D-ADFE-4D2BAEEA8978}" srcOrd="0" destOrd="0" presId="urn:microsoft.com/office/officeart/2008/layout/VerticalCurvedList"/>
    <dgm:cxn modelId="{14F472F5-14B4-41B9-84AC-DA1E473E389A}" srcId="{EE319A09-0A9F-437F-B1D1-63CDB1E4632E}" destId="{720887D0-2184-492A-A318-6C3485E062C1}" srcOrd="3" destOrd="0" parTransId="{C8699298-6A17-4BC9-A155-25810444DA84}" sibTransId="{D23BE938-4886-4423-B6D8-20274EAE0576}"/>
    <dgm:cxn modelId="{18E33FF6-8F83-486E-9FC8-13CE828632F9}" type="presOf" srcId="{E07D55B4-BA63-457A-9A6F-AFD6C1DB3DCA}" destId="{903DE070-4CE6-40E5-BF14-376DDEDCFBEB}" srcOrd="0" destOrd="0" presId="urn:microsoft.com/office/officeart/2008/layout/VerticalCurvedList"/>
    <dgm:cxn modelId="{A72E8371-02BC-4F9A-8115-77A8D8B5C11F}" srcId="{EE319A09-0A9F-437F-B1D1-63CDB1E4632E}" destId="{207E462E-6A2B-491F-81C4-49C700861394}" srcOrd="2" destOrd="0" parTransId="{EAB961EE-0FE4-47B1-9272-D9055C638F14}" sibTransId="{EAF33657-2BCF-4E63-92A6-AA8A699E391F}"/>
    <dgm:cxn modelId="{85B04F4F-F0DE-4773-83E6-6893B5A4164D}" srcId="{EE319A09-0A9F-437F-B1D1-63CDB1E4632E}" destId="{E07D55B4-BA63-457A-9A6F-AFD6C1DB3DCA}" srcOrd="0" destOrd="0" parTransId="{607148EC-DA03-44A4-A08D-F7B4DE581C70}" sibTransId="{22A92655-2C30-492F-8A51-5926E67B361C}"/>
    <dgm:cxn modelId="{24F51806-61C2-4219-B4DA-1E09C8106D30}" type="presParOf" srcId="{21D682F4-842C-4BC1-BC69-AF20133FD51B}" destId="{6011CE2E-6A09-4A2B-B0A5-B5E3F9EFB484}" srcOrd="0" destOrd="0" presId="urn:microsoft.com/office/officeart/2008/layout/VerticalCurvedList"/>
    <dgm:cxn modelId="{1C053241-FBFB-4565-BDA3-6D5E1897E700}" type="presParOf" srcId="{6011CE2E-6A09-4A2B-B0A5-B5E3F9EFB484}" destId="{87292BD7-B22B-487D-9DE9-1F75A909F629}" srcOrd="0" destOrd="0" presId="urn:microsoft.com/office/officeart/2008/layout/VerticalCurvedList"/>
    <dgm:cxn modelId="{BC101EFC-A6C5-4926-96A0-1D2ED5DFF4AA}" type="presParOf" srcId="{87292BD7-B22B-487D-9DE9-1F75A909F629}" destId="{D84186F7-C625-43BF-B457-36CBAD4CD776}" srcOrd="0" destOrd="0" presId="urn:microsoft.com/office/officeart/2008/layout/VerticalCurvedList"/>
    <dgm:cxn modelId="{F7650A78-6BB7-45A0-9D99-A7A529C1D266}" type="presParOf" srcId="{87292BD7-B22B-487D-9DE9-1F75A909F629}" destId="{5231E905-7AD9-4354-8455-D736FDBAE1D3}" srcOrd="1" destOrd="0" presId="urn:microsoft.com/office/officeart/2008/layout/VerticalCurvedList"/>
    <dgm:cxn modelId="{BCF49497-798F-49D2-A1AE-6F473D8A4462}" type="presParOf" srcId="{87292BD7-B22B-487D-9DE9-1F75A909F629}" destId="{541658D2-984E-414A-A313-A8E29F127FED}" srcOrd="2" destOrd="0" presId="urn:microsoft.com/office/officeart/2008/layout/VerticalCurvedList"/>
    <dgm:cxn modelId="{34D19BF8-85D4-413D-BF21-3F81FD4DB321}" type="presParOf" srcId="{87292BD7-B22B-487D-9DE9-1F75A909F629}" destId="{FA2FFFEC-2349-473D-9EB6-8F7B4F0EA7B8}" srcOrd="3" destOrd="0" presId="urn:microsoft.com/office/officeart/2008/layout/VerticalCurvedList"/>
    <dgm:cxn modelId="{E9408FD2-F44E-4B70-AC5F-20279DBD5AB8}" type="presParOf" srcId="{6011CE2E-6A09-4A2B-B0A5-B5E3F9EFB484}" destId="{903DE070-4CE6-40E5-BF14-376DDEDCFBEB}" srcOrd="1" destOrd="0" presId="urn:microsoft.com/office/officeart/2008/layout/VerticalCurvedList"/>
    <dgm:cxn modelId="{81B82950-F236-4526-9DA0-633F560A7391}" type="presParOf" srcId="{6011CE2E-6A09-4A2B-B0A5-B5E3F9EFB484}" destId="{988A3377-9B03-426A-88A9-79E743AA6484}" srcOrd="2" destOrd="0" presId="urn:microsoft.com/office/officeart/2008/layout/VerticalCurvedList"/>
    <dgm:cxn modelId="{3BBF52EE-19B6-4F27-8B2D-2378CF5D54E0}" type="presParOf" srcId="{988A3377-9B03-426A-88A9-79E743AA6484}" destId="{6ABFEC55-6724-4265-9DEF-491CC9699E3E}" srcOrd="0" destOrd="0" presId="urn:microsoft.com/office/officeart/2008/layout/VerticalCurvedList"/>
    <dgm:cxn modelId="{49A953D9-F599-4E3C-8B5C-11516DBC0D35}" type="presParOf" srcId="{6011CE2E-6A09-4A2B-B0A5-B5E3F9EFB484}" destId="{507600FF-AFE8-4D5D-ADFE-4D2BAEEA8978}" srcOrd="3" destOrd="0" presId="urn:microsoft.com/office/officeart/2008/layout/VerticalCurvedList"/>
    <dgm:cxn modelId="{5352656F-1FB8-4C32-A1B7-8FCE2E2C0E5B}" type="presParOf" srcId="{6011CE2E-6A09-4A2B-B0A5-B5E3F9EFB484}" destId="{F3014EEA-7A0B-407A-A9DB-1CC81AEAA34B}" srcOrd="4" destOrd="0" presId="urn:microsoft.com/office/officeart/2008/layout/VerticalCurvedList"/>
    <dgm:cxn modelId="{3D38EA00-2514-4D81-9887-7E9B41B40BB5}" type="presParOf" srcId="{F3014EEA-7A0B-407A-A9DB-1CC81AEAA34B}" destId="{67940FE6-98A9-45F8-B3D8-93F0E1C042EE}" srcOrd="0" destOrd="0" presId="urn:microsoft.com/office/officeart/2008/layout/VerticalCurvedList"/>
    <dgm:cxn modelId="{32D33171-A9B4-4927-B0C0-28293D826C0D}" type="presParOf" srcId="{6011CE2E-6A09-4A2B-B0A5-B5E3F9EFB484}" destId="{C4BA3AEB-AB7E-42CE-A4EC-74C18B9BAEAC}" srcOrd="5" destOrd="0" presId="urn:microsoft.com/office/officeart/2008/layout/VerticalCurvedList"/>
    <dgm:cxn modelId="{F0A5E154-D8F4-4EB2-B554-C1E4A59DAFE1}" type="presParOf" srcId="{6011CE2E-6A09-4A2B-B0A5-B5E3F9EFB484}" destId="{D8F95E0A-CF60-4B7A-ABC9-BA3121332D0A}" srcOrd="6" destOrd="0" presId="urn:microsoft.com/office/officeart/2008/layout/VerticalCurvedList"/>
    <dgm:cxn modelId="{5386352A-B472-4E54-8C97-7FA51912EC41}" type="presParOf" srcId="{D8F95E0A-CF60-4B7A-ABC9-BA3121332D0A}" destId="{D400B1CC-86C4-4863-B3A5-E0A92D4BDE9C}" srcOrd="0" destOrd="0" presId="urn:microsoft.com/office/officeart/2008/layout/VerticalCurvedList"/>
    <dgm:cxn modelId="{B25C8067-BC01-40E8-B189-091075169066}" type="presParOf" srcId="{6011CE2E-6A09-4A2B-B0A5-B5E3F9EFB484}" destId="{16342A5C-B5E3-4CEA-BF16-B115C07A7E25}" srcOrd="7" destOrd="0" presId="urn:microsoft.com/office/officeart/2008/layout/VerticalCurvedList"/>
    <dgm:cxn modelId="{28B4AB3A-1ECA-4B15-B2EA-20E1F9FD5866}" type="presParOf" srcId="{6011CE2E-6A09-4A2B-B0A5-B5E3F9EFB484}" destId="{2425DF06-3D6C-4BD7-95E1-C7739C5C05AE}" srcOrd="8" destOrd="0" presId="urn:microsoft.com/office/officeart/2008/layout/VerticalCurvedList"/>
    <dgm:cxn modelId="{8FECF0AF-E517-44E9-999F-253EE6F9FA29}" type="presParOf" srcId="{2425DF06-3D6C-4BD7-95E1-C7739C5C05AE}" destId="{0EE1EEE4-292E-4838-A57D-FBEF186EFD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7B8C7F-158C-4423-9788-FA9FE713AE4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B28FCEF-485F-4D42-8CEB-BE195CBF3F32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2800" b="1" dirty="0" smtClean="0">
              <a:solidFill>
                <a:schemeClr val="tx1"/>
              </a:solidFill>
              <a:latin typeface="Garamond" panose="02020404030301010803" pitchFamily="18" charset="0"/>
            </a:rPr>
            <a:t>Формирование системы управления персоналом</a:t>
          </a:r>
        </a:p>
        <a:p>
          <a:pPr>
            <a:lnSpc>
              <a:spcPct val="90000"/>
            </a:lnSpc>
          </a:pP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внедрение системы управления персоналом </a:t>
          </a:r>
        </a:p>
        <a:p>
          <a:pPr>
            <a:lnSpc>
              <a:spcPct val="90000"/>
            </a:lnSpc>
          </a:pP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кадрового резерва                                       Внедрение эффективных инструментов мотивации сотрудников</a:t>
          </a:r>
        </a:p>
        <a:p>
          <a:pPr>
            <a:lnSpc>
              <a:spcPct val="90000"/>
            </a:lnSpc>
          </a:pP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84293C-5E63-4A2B-8F37-D54F127F1C4F}" type="parTrans" cxnId="{B56DF182-3F8F-4FA6-913E-43C65881799B}">
      <dgm:prSet/>
      <dgm:spPr/>
      <dgm:t>
        <a:bodyPr/>
        <a:lstStyle/>
        <a:p>
          <a:endParaRPr lang="ru-RU"/>
        </a:p>
      </dgm:t>
    </dgm:pt>
    <dgm:pt modelId="{227A0AB1-7393-4652-9078-E814EF290368}" type="sibTrans" cxnId="{B56DF182-3F8F-4FA6-913E-43C65881799B}">
      <dgm:prSet/>
      <dgm:spPr/>
      <dgm:t>
        <a:bodyPr/>
        <a:lstStyle/>
        <a:p>
          <a:endParaRPr lang="ru-RU"/>
        </a:p>
      </dgm:t>
    </dgm:pt>
    <dgm:pt modelId="{370CDCE9-26A7-4F69-8FCB-A220ACA34312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Garamond" panose="02020404030301010803" pitchFamily="18" charset="0"/>
            </a:rPr>
            <a:t>Повышение уровня квалификации персонала</a:t>
          </a:r>
        </a:p>
        <a:p>
          <a:r>
            <a:rPr lang="ru-RU" sz="1800" dirty="0" smtClean="0">
              <a:solidFill>
                <a:schemeClr val="tx1"/>
              </a:solidFill>
              <a:latin typeface="Garamond" panose="02020404030301010803" pitchFamily="18" charset="0"/>
            </a:rPr>
            <a:t>Повышение уровня квалификации НПР</a:t>
          </a:r>
        </a:p>
        <a:p>
          <a:r>
            <a:rPr lang="ru-RU" sz="1800" dirty="0" smtClean="0">
              <a:solidFill>
                <a:schemeClr val="tx1"/>
              </a:solidFill>
              <a:latin typeface="Garamond" panose="02020404030301010803" pitchFamily="18" charset="0"/>
            </a:rPr>
            <a:t>Повышение уровня квалификации АУП</a:t>
          </a:r>
        </a:p>
        <a:p>
          <a:r>
            <a:rPr lang="ru-RU" sz="1800" dirty="0" smtClean="0">
              <a:solidFill>
                <a:schemeClr val="tx1"/>
              </a:solidFill>
              <a:latin typeface="Garamond" panose="02020404030301010803" pitchFamily="18" charset="0"/>
            </a:rPr>
            <a:t>Повышение уровня квалификации УВП</a:t>
          </a:r>
          <a:endParaRPr lang="ru-RU" sz="18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2B43BBDA-5F30-4659-974C-ECE323C4DB00}" type="parTrans" cxnId="{F08C2C0F-D71B-4F49-A286-347BCD3798CA}">
      <dgm:prSet/>
      <dgm:spPr/>
      <dgm:t>
        <a:bodyPr/>
        <a:lstStyle/>
        <a:p>
          <a:endParaRPr lang="ru-RU"/>
        </a:p>
      </dgm:t>
    </dgm:pt>
    <dgm:pt modelId="{E1F627C0-3EEE-4EE1-98B7-9ABC2F8AD709}" type="sibTrans" cxnId="{F08C2C0F-D71B-4F49-A286-347BCD3798CA}">
      <dgm:prSet/>
      <dgm:spPr/>
      <dgm:t>
        <a:bodyPr/>
        <a:lstStyle/>
        <a:p>
          <a:endParaRPr lang="ru-RU"/>
        </a:p>
      </dgm:t>
    </dgm:pt>
    <dgm:pt modelId="{1BEF5BBF-BB62-49DF-9A98-321122E31F81}" type="pres">
      <dgm:prSet presAssocID="{477B8C7F-158C-4423-9788-FA9FE713AE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602A88D-283F-4A60-A139-E2732FD2D841}" type="pres">
      <dgm:prSet presAssocID="{477B8C7F-158C-4423-9788-FA9FE713AE4D}" presName="Name1" presStyleCnt="0"/>
      <dgm:spPr/>
    </dgm:pt>
    <dgm:pt modelId="{5CEFC11A-886B-4145-8BCB-91F1C75485B4}" type="pres">
      <dgm:prSet presAssocID="{477B8C7F-158C-4423-9788-FA9FE713AE4D}" presName="cycle" presStyleCnt="0"/>
      <dgm:spPr/>
    </dgm:pt>
    <dgm:pt modelId="{5D8FA9B6-101A-45D3-A615-BD398970C553}" type="pres">
      <dgm:prSet presAssocID="{477B8C7F-158C-4423-9788-FA9FE713AE4D}" presName="srcNode" presStyleLbl="node1" presStyleIdx="0" presStyleCnt="2"/>
      <dgm:spPr/>
    </dgm:pt>
    <dgm:pt modelId="{103C9E7A-0F7C-4F55-9A66-A20C8DA490FF}" type="pres">
      <dgm:prSet presAssocID="{477B8C7F-158C-4423-9788-FA9FE713AE4D}" presName="conn" presStyleLbl="parChTrans1D2" presStyleIdx="0" presStyleCnt="1"/>
      <dgm:spPr/>
      <dgm:t>
        <a:bodyPr/>
        <a:lstStyle/>
        <a:p>
          <a:endParaRPr lang="ru-RU"/>
        </a:p>
      </dgm:t>
    </dgm:pt>
    <dgm:pt modelId="{D559B56A-F231-444F-8323-949FDB1B4495}" type="pres">
      <dgm:prSet presAssocID="{477B8C7F-158C-4423-9788-FA9FE713AE4D}" presName="extraNode" presStyleLbl="node1" presStyleIdx="0" presStyleCnt="2"/>
      <dgm:spPr/>
    </dgm:pt>
    <dgm:pt modelId="{4D566DB5-12D6-4E01-AFCC-0515FEEEDCA7}" type="pres">
      <dgm:prSet presAssocID="{477B8C7F-158C-4423-9788-FA9FE713AE4D}" presName="dstNode" presStyleLbl="node1" presStyleIdx="0" presStyleCnt="2"/>
      <dgm:spPr/>
    </dgm:pt>
    <dgm:pt modelId="{FA8BDA7A-30D5-4672-B374-F1E0AA647647}" type="pres">
      <dgm:prSet presAssocID="{3B28FCEF-485F-4D42-8CEB-BE195CBF3F32}" presName="text_1" presStyleLbl="node1" presStyleIdx="0" presStyleCnt="2" custScaleX="101023" custScaleY="200014" custLinFactNeighborX="1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F8EB3-D88A-45FE-87A0-A9DDCCD34B29}" type="pres">
      <dgm:prSet presAssocID="{3B28FCEF-485F-4D42-8CEB-BE195CBF3F32}" presName="accent_1" presStyleCnt="0"/>
      <dgm:spPr/>
    </dgm:pt>
    <dgm:pt modelId="{E92C6D7B-4D4C-46A4-8096-8CDCDA05D383}" type="pres">
      <dgm:prSet presAssocID="{3B28FCEF-485F-4D42-8CEB-BE195CBF3F32}" presName="accentRepeatNode" presStyleLbl="solidFgAcc1" presStyleIdx="0" presStyleCnt="2"/>
      <dgm:spPr/>
    </dgm:pt>
    <dgm:pt modelId="{AD8BA64B-6FEC-4A76-9014-55D4EC4C0862}" type="pres">
      <dgm:prSet presAssocID="{370CDCE9-26A7-4F69-8FCB-A220ACA34312}" presName="text_2" presStyleLbl="node1" presStyleIdx="1" presStyleCnt="2" custScaleX="100830" custScaleY="102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F8BCA-60CB-4773-B829-41ABB4939F36}" type="pres">
      <dgm:prSet presAssocID="{370CDCE9-26A7-4F69-8FCB-A220ACA34312}" presName="accent_2" presStyleCnt="0"/>
      <dgm:spPr/>
    </dgm:pt>
    <dgm:pt modelId="{12898154-2264-487C-80BD-7165DA44A7FA}" type="pres">
      <dgm:prSet presAssocID="{370CDCE9-26A7-4F69-8FCB-A220ACA34312}" presName="accentRepeatNode" presStyleLbl="solidFgAcc1" presStyleIdx="1" presStyleCnt="2"/>
      <dgm:spPr/>
    </dgm:pt>
  </dgm:ptLst>
  <dgm:cxnLst>
    <dgm:cxn modelId="{42F57A0B-BF66-41BE-81BD-FAE368BB053B}" type="presOf" srcId="{477B8C7F-158C-4423-9788-FA9FE713AE4D}" destId="{1BEF5BBF-BB62-49DF-9A98-321122E31F81}" srcOrd="0" destOrd="0" presId="urn:microsoft.com/office/officeart/2008/layout/VerticalCurvedList"/>
    <dgm:cxn modelId="{44AD7EC9-3D4E-4802-BED8-0DFBE645E615}" type="presOf" srcId="{370CDCE9-26A7-4F69-8FCB-A220ACA34312}" destId="{AD8BA64B-6FEC-4A76-9014-55D4EC4C0862}" srcOrd="0" destOrd="0" presId="urn:microsoft.com/office/officeart/2008/layout/VerticalCurvedList"/>
    <dgm:cxn modelId="{12FED34D-CE49-4A66-88E2-A8A302CC990E}" type="presOf" srcId="{227A0AB1-7393-4652-9078-E814EF290368}" destId="{103C9E7A-0F7C-4F55-9A66-A20C8DA490FF}" srcOrd="0" destOrd="0" presId="urn:microsoft.com/office/officeart/2008/layout/VerticalCurvedList"/>
    <dgm:cxn modelId="{B56DF182-3F8F-4FA6-913E-43C65881799B}" srcId="{477B8C7F-158C-4423-9788-FA9FE713AE4D}" destId="{3B28FCEF-485F-4D42-8CEB-BE195CBF3F32}" srcOrd="0" destOrd="0" parTransId="{8F84293C-5E63-4A2B-8F37-D54F127F1C4F}" sibTransId="{227A0AB1-7393-4652-9078-E814EF290368}"/>
    <dgm:cxn modelId="{F08C2C0F-D71B-4F49-A286-347BCD3798CA}" srcId="{477B8C7F-158C-4423-9788-FA9FE713AE4D}" destId="{370CDCE9-26A7-4F69-8FCB-A220ACA34312}" srcOrd="1" destOrd="0" parTransId="{2B43BBDA-5F30-4659-974C-ECE323C4DB00}" sibTransId="{E1F627C0-3EEE-4EE1-98B7-9ABC2F8AD709}"/>
    <dgm:cxn modelId="{726DADAD-A258-4114-B4DE-63ABE1D42D85}" type="presOf" srcId="{3B28FCEF-485F-4D42-8CEB-BE195CBF3F32}" destId="{FA8BDA7A-30D5-4672-B374-F1E0AA647647}" srcOrd="0" destOrd="0" presId="urn:microsoft.com/office/officeart/2008/layout/VerticalCurvedList"/>
    <dgm:cxn modelId="{4877B32A-DB0D-47E3-BBCC-8A9587F59436}" type="presParOf" srcId="{1BEF5BBF-BB62-49DF-9A98-321122E31F81}" destId="{C602A88D-283F-4A60-A139-E2732FD2D841}" srcOrd="0" destOrd="0" presId="urn:microsoft.com/office/officeart/2008/layout/VerticalCurvedList"/>
    <dgm:cxn modelId="{E5E0BC91-EA39-4F8A-8AF5-A667A2E7A21B}" type="presParOf" srcId="{C602A88D-283F-4A60-A139-E2732FD2D841}" destId="{5CEFC11A-886B-4145-8BCB-91F1C75485B4}" srcOrd="0" destOrd="0" presId="urn:microsoft.com/office/officeart/2008/layout/VerticalCurvedList"/>
    <dgm:cxn modelId="{B2741ADB-8DC2-410F-B753-2810029B894A}" type="presParOf" srcId="{5CEFC11A-886B-4145-8BCB-91F1C75485B4}" destId="{5D8FA9B6-101A-45D3-A615-BD398970C553}" srcOrd="0" destOrd="0" presId="urn:microsoft.com/office/officeart/2008/layout/VerticalCurvedList"/>
    <dgm:cxn modelId="{6B2A6962-CAAB-4A93-8CB8-A556BA8089D8}" type="presParOf" srcId="{5CEFC11A-886B-4145-8BCB-91F1C75485B4}" destId="{103C9E7A-0F7C-4F55-9A66-A20C8DA490FF}" srcOrd="1" destOrd="0" presId="urn:microsoft.com/office/officeart/2008/layout/VerticalCurvedList"/>
    <dgm:cxn modelId="{D1E7227A-D9D4-42B4-9EF0-7376562AA9F5}" type="presParOf" srcId="{5CEFC11A-886B-4145-8BCB-91F1C75485B4}" destId="{D559B56A-F231-444F-8323-949FDB1B4495}" srcOrd="2" destOrd="0" presId="urn:microsoft.com/office/officeart/2008/layout/VerticalCurvedList"/>
    <dgm:cxn modelId="{6A50542C-0D1C-44AB-8904-958306959549}" type="presParOf" srcId="{5CEFC11A-886B-4145-8BCB-91F1C75485B4}" destId="{4D566DB5-12D6-4E01-AFCC-0515FEEEDCA7}" srcOrd="3" destOrd="0" presId="urn:microsoft.com/office/officeart/2008/layout/VerticalCurvedList"/>
    <dgm:cxn modelId="{DC858C61-DA52-4D28-AD4A-C470F261CC95}" type="presParOf" srcId="{C602A88D-283F-4A60-A139-E2732FD2D841}" destId="{FA8BDA7A-30D5-4672-B374-F1E0AA647647}" srcOrd="1" destOrd="0" presId="urn:microsoft.com/office/officeart/2008/layout/VerticalCurvedList"/>
    <dgm:cxn modelId="{E9F8CD2D-36D6-4E6D-8AFA-23E64698F713}" type="presParOf" srcId="{C602A88D-283F-4A60-A139-E2732FD2D841}" destId="{9FDF8EB3-D88A-45FE-87A0-A9DDCCD34B29}" srcOrd="2" destOrd="0" presId="urn:microsoft.com/office/officeart/2008/layout/VerticalCurvedList"/>
    <dgm:cxn modelId="{CD866FCA-3289-405A-AEA4-FA474BE30ED1}" type="presParOf" srcId="{9FDF8EB3-D88A-45FE-87A0-A9DDCCD34B29}" destId="{E92C6D7B-4D4C-46A4-8096-8CDCDA05D383}" srcOrd="0" destOrd="0" presId="urn:microsoft.com/office/officeart/2008/layout/VerticalCurvedList"/>
    <dgm:cxn modelId="{BB21FAB0-6509-41FC-AD04-B8E9EA954D5D}" type="presParOf" srcId="{C602A88D-283F-4A60-A139-E2732FD2D841}" destId="{AD8BA64B-6FEC-4A76-9014-55D4EC4C0862}" srcOrd="3" destOrd="0" presId="urn:microsoft.com/office/officeart/2008/layout/VerticalCurvedList"/>
    <dgm:cxn modelId="{54B3A043-6F7C-4237-BC7F-287F0E168D7A}" type="presParOf" srcId="{C602A88D-283F-4A60-A139-E2732FD2D841}" destId="{A13F8BCA-60CB-4773-B829-41ABB4939F36}" srcOrd="4" destOrd="0" presId="urn:microsoft.com/office/officeart/2008/layout/VerticalCurvedList"/>
    <dgm:cxn modelId="{58168504-0908-4ABE-8273-B71AEF5BA0B5}" type="presParOf" srcId="{A13F8BCA-60CB-4773-B829-41ABB4939F36}" destId="{12898154-2264-487C-80BD-7165DA44A7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7B8C7F-158C-4423-9788-FA9FE713AE4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B28FCEF-485F-4D42-8CEB-BE195CBF3F3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Международное сотрудничество в образовательной деятельности</a:t>
          </a:r>
          <a:endParaRPr lang="ru-RU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8F84293C-5E63-4A2B-8F37-D54F127F1C4F}" type="parTrans" cxnId="{B56DF182-3F8F-4FA6-913E-43C65881799B}">
      <dgm:prSet/>
      <dgm:spPr/>
      <dgm:t>
        <a:bodyPr/>
        <a:lstStyle/>
        <a:p>
          <a:endParaRPr lang="ru-RU"/>
        </a:p>
      </dgm:t>
    </dgm:pt>
    <dgm:pt modelId="{227A0AB1-7393-4652-9078-E814EF290368}" type="sibTrans" cxnId="{B56DF182-3F8F-4FA6-913E-43C65881799B}">
      <dgm:prSet/>
      <dgm:spPr/>
      <dgm:t>
        <a:bodyPr/>
        <a:lstStyle/>
        <a:p>
          <a:endParaRPr lang="ru-RU"/>
        </a:p>
      </dgm:t>
    </dgm:pt>
    <dgm:pt modelId="{8DA4CC18-743D-422F-8391-B714A90809E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Академическая мобильность студентов, аспирантов и научно-педагогических работников</a:t>
          </a:r>
          <a:endParaRPr lang="ru-RU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24CA91BE-D29E-44BE-BD63-D7D851F61EBD}" type="parTrans" cxnId="{7A3DFFEF-7AE1-4FA9-B768-DA1D256F5F3F}">
      <dgm:prSet/>
      <dgm:spPr/>
      <dgm:t>
        <a:bodyPr/>
        <a:lstStyle/>
        <a:p>
          <a:endParaRPr lang="ru-RU"/>
        </a:p>
      </dgm:t>
    </dgm:pt>
    <dgm:pt modelId="{C1A1CBC3-0F37-4849-8CC4-4453AF429ED9}" type="sibTrans" cxnId="{7A3DFFEF-7AE1-4FA9-B768-DA1D256F5F3F}">
      <dgm:prSet/>
      <dgm:spPr/>
      <dgm:t>
        <a:bodyPr/>
        <a:lstStyle/>
        <a:p>
          <a:endParaRPr lang="ru-RU"/>
        </a:p>
      </dgm:t>
    </dgm:pt>
    <dgm:pt modelId="{370CDCE9-26A7-4F69-8FCB-A220ACA3431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Международное сотрудничество в области научно-исследовательской и инновационной деятельности</a:t>
          </a:r>
          <a:endParaRPr lang="ru-RU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2B43BBDA-5F30-4659-974C-ECE323C4DB00}" type="parTrans" cxnId="{F08C2C0F-D71B-4F49-A286-347BCD3798CA}">
      <dgm:prSet/>
      <dgm:spPr/>
      <dgm:t>
        <a:bodyPr/>
        <a:lstStyle/>
        <a:p>
          <a:endParaRPr lang="ru-RU"/>
        </a:p>
      </dgm:t>
    </dgm:pt>
    <dgm:pt modelId="{E1F627C0-3EEE-4EE1-98B7-9ABC2F8AD709}" type="sibTrans" cxnId="{F08C2C0F-D71B-4F49-A286-347BCD3798CA}">
      <dgm:prSet/>
      <dgm:spPr/>
      <dgm:t>
        <a:bodyPr/>
        <a:lstStyle/>
        <a:p>
          <a:endParaRPr lang="ru-RU"/>
        </a:p>
      </dgm:t>
    </dgm:pt>
    <dgm:pt modelId="{4996DB88-83AE-4854-979C-DC8CCFD0308D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Повышение конкурентоспособности Университета на рынке образовательных услуг</a:t>
          </a:r>
          <a:r>
            <a:rPr lang="ru-RU" dirty="0" smtClean="0"/>
            <a:t> </a:t>
          </a:r>
          <a:endParaRPr lang="ru-RU" dirty="0"/>
        </a:p>
      </dgm:t>
    </dgm:pt>
    <dgm:pt modelId="{3615C024-A1A4-4DB9-8106-AC8A03D87E44}" type="parTrans" cxnId="{C85C8200-8F0D-407E-AB82-BA76BF6D7852}">
      <dgm:prSet/>
      <dgm:spPr/>
    </dgm:pt>
    <dgm:pt modelId="{A3CDBFD0-A688-49E3-B70C-D5D1ACB12D55}" type="sibTrans" cxnId="{C85C8200-8F0D-407E-AB82-BA76BF6D7852}">
      <dgm:prSet/>
      <dgm:spPr/>
    </dgm:pt>
    <dgm:pt modelId="{1BEF5BBF-BB62-49DF-9A98-321122E31F81}" type="pres">
      <dgm:prSet presAssocID="{477B8C7F-158C-4423-9788-FA9FE713AE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602A88D-283F-4A60-A139-E2732FD2D841}" type="pres">
      <dgm:prSet presAssocID="{477B8C7F-158C-4423-9788-FA9FE713AE4D}" presName="Name1" presStyleCnt="0"/>
      <dgm:spPr/>
    </dgm:pt>
    <dgm:pt modelId="{5CEFC11A-886B-4145-8BCB-91F1C75485B4}" type="pres">
      <dgm:prSet presAssocID="{477B8C7F-158C-4423-9788-FA9FE713AE4D}" presName="cycle" presStyleCnt="0"/>
      <dgm:spPr/>
    </dgm:pt>
    <dgm:pt modelId="{5D8FA9B6-101A-45D3-A615-BD398970C553}" type="pres">
      <dgm:prSet presAssocID="{477B8C7F-158C-4423-9788-FA9FE713AE4D}" presName="srcNode" presStyleLbl="node1" presStyleIdx="0" presStyleCnt="4"/>
      <dgm:spPr/>
    </dgm:pt>
    <dgm:pt modelId="{103C9E7A-0F7C-4F55-9A66-A20C8DA490FF}" type="pres">
      <dgm:prSet presAssocID="{477B8C7F-158C-4423-9788-FA9FE713AE4D}" presName="conn" presStyleLbl="parChTrans1D2" presStyleIdx="0" presStyleCnt="1"/>
      <dgm:spPr/>
      <dgm:t>
        <a:bodyPr/>
        <a:lstStyle/>
        <a:p>
          <a:endParaRPr lang="ru-RU"/>
        </a:p>
      </dgm:t>
    </dgm:pt>
    <dgm:pt modelId="{D559B56A-F231-444F-8323-949FDB1B4495}" type="pres">
      <dgm:prSet presAssocID="{477B8C7F-158C-4423-9788-FA9FE713AE4D}" presName="extraNode" presStyleLbl="node1" presStyleIdx="0" presStyleCnt="4"/>
      <dgm:spPr/>
    </dgm:pt>
    <dgm:pt modelId="{4D566DB5-12D6-4E01-AFCC-0515FEEEDCA7}" type="pres">
      <dgm:prSet presAssocID="{477B8C7F-158C-4423-9788-FA9FE713AE4D}" presName="dstNode" presStyleLbl="node1" presStyleIdx="0" presStyleCnt="4"/>
      <dgm:spPr/>
    </dgm:pt>
    <dgm:pt modelId="{FA8BDA7A-30D5-4672-B374-F1E0AA647647}" type="pres">
      <dgm:prSet presAssocID="{3B28FCEF-485F-4D42-8CEB-BE195CBF3F3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F8EB3-D88A-45FE-87A0-A9DDCCD34B29}" type="pres">
      <dgm:prSet presAssocID="{3B28FCEF-485F-4D42-8CEB-BE195CBF3F32}" presName="accent_1" presStyleCnt="0"/>
      <dgm:spPr/>
    </dgm:pt>
    <dgm:pt modelId="{E92C6D7B-4D4C-46A4-8096-8CDCDA05D383}" type="pres">
      <dgm:prSet presAssocID="{3B28FCEF-485F-4D42-8CEB-BE195CBF3F32}" presName="accentRepeatNode" presStyleLbl="solidFgAcc1" presStyleIdx="0" presStyleCnt="4"/>
      <dgm:spPr/>
    </dgm:pt>
    <dgm:pt modelId="{AD8BA64B-6FEC-4A76-9014-55D4EC4C0862}" type="pres">
      <dgm:prSet presAssocID="{370CDCE9-26A7-4F69-8FCB-A220ACA3431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F8BCA-60CB-4773-B829-41ABB4939F36}" type="pres">
      <dgm:prSet presAssocID="{370CDCE9-26A7-4F69-8FCB-A220ACA34312}" presName="accent_2" presStyleCnt="0"/>
      <dgm:spPr/>
    </dgm:pt>
    <dgm:pt modelId="{12898154-2264-487C-80BD-7165DA44A7FA}" type="pres">
      <dgm:prSet presAssocID="{370CDCE9-26A7-4F69-8FCB-A220ACA34312}" presName="accentRepeatNode" presStyleLbl="solidFgAcc1" presStyleIdx="1" presStyleCnt="4"/>
      <dgm:spPr/>
    </dgm:pt>
    <dgm:pt modelId="{29DFFD2D-05A9-40E6-BA4A-A0A1CDAC5105}" type="pres">
      <dgm:prSet presAssocID="{8DA4CC18-743D-422F-8391-B714A90809E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D22B1-6CAB-43CD-A3E8-8E48DD94208C}" type="pres">
      <dgm:prSet presAssocID="{8DA4CC18-743D-422F-8391-B714A90809E0}" presName="accent_3" presStyleCnt="0"/>
      <dgm:spPr/>
    </dgm:pt>
    <dgm:pt modelId="{35493090-4249-41C0-BD32-910AA9D2FC9D}" type="pres">
      <dgm:prSet presAssocID="{8DA4CC18-743D-422F-8391-B714A90809E0}" presName="accentRepeatNode" presStyleLbl="solidFgAcc1" presStyleIdx="2" presStyleCnt="4"/>
      <dgm:spPr/>
    </dgm:pt>
    <dgm:pt modelId="{AA0D0360-226F-4E9B-97AA-D21957B7C41D}" type="pres">
      <dgm:prSet presAssocID="{4996DB88-83AE-4854-979C-DC8CCFD0308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AC539-1489-4558-BE08-BCD30BD32F83}" type="pres">
      <dgm:prSet presAssocID="{4996DB88-83AE-4854-979C-DC8CCFD0308D}" presName="accent_4" presStyleCnt="0"/>
      <dgm:spPr/>
    </dgm:pt>
    <dgm:pt modelId="{F81A15D1-5BC3-4BC9-AA2A-4591462E3D6E}" type="pres">
      <dgm:prSet presAssocID="{4996DB88-83AE-4854-979C-DC8CCFD0308D}" presName="accentRepeatNode" presStyleLbl="solidFgAcc1" presStyleIdx="3" presStyleCnt="4"/>
      <dgm:spPr/>
    </dgm:pt>
  </dgm:ptLst>
  <dgm:cxnLst>
    <dgm:cxn modelId="{22E6BFD4-97A5-4F4F-B128-96AF39F6C654}" type="presOf" srcId="{370CDCE9-26A7-4F69-8FCB-A220ACA34312}" destId="{AD8BA64B-6FEC-4A76-9014-55D4EC4C0862}" srcOrd="0" destOrd="0" presId="urn:microsoft.com/office/officeart/2008/layout/VerticalCurvedList"/>
    <dgm:cxn modelId="{1A12D35B-E348-4D55-A6C6-4EF2307E5C32}" type="presOf" srcId="{477B8C7F-158C-4423-9788-FA9FE713AE4D}" destId="{1BEF5BBF-BB62-49DF-9A98-321122E31F81}" srcOrd="0" destOrd="0" presId="urn:microsoft.com/office/officeart/2008/layout/VerticalCurvedList"/>
    <dgm:cxn modelId="{B56DF182-3F8F-4FA6-913E-43C65881799B}" srcId="{477B8C7F-158C-4423-9788-FA9FE713AE4D}" destId="{3B28FCEF-485F-4D42-8CEB-BE195CBF3F32}" srcOrd="0" destOrd="0" parTransId="{8F84293C-5E63-4A2B-8F37-D54F127F1C4F}" sibTransId="{227A0AB1-7393-4652-9078-E814EF290368}"/>
    <dgm:cxn modelId="{6455A9D1-A0C2-4464-A0AA-8E440C5B3E66}" type="presOf" srcId="{227A0AB1-7393-4652-9078-E814EF290368}" destId="{103C9E7A-0F7C-4F55-9A66-A20C8DA490FF}" srcOrd="0" destOrd="0" presId="urn:microsoft.com/office/officeart/2008/layout/VerticalCurvedList"/>
    <dgm:cxn modelId="{C85C8200-8F0D-407E-AB82-BA76BF6D7852}" srcId="{477B8C7F-158C-4423-9788-FA9FE713AE4D}" destId="{4996DB88-83AE-4854-979C-DC8CCFD0308D}" srcOrd="3" destOrd="0" parTransId="{3615C024-A1A4-4DB9-8106-AC8A03D87E44}" sibTransId="{A3CDBFD0-A688-49E3-B70C-D5D1ACB12D55}"/>
    <dgm:cxn modelId="{21D13069-0FDA-4FB4-9367-4E3DF66DA5C3}" type="presOf" srcId="{3B28FCEF-485F-4D42-8CEB-BE195CBF3F32}" destId="{FA8BDA7A-30D5-4672-B374-F1E0AA647647}" srcOrd="0" destOrd="0" presId="urn:microsoft.com/office/officeart/2008/layout/VerticalCurvedList"/>
    <dgm:cxn modelId="{7A3DFFEF-7AE1-4FA9-B768-DA1D256F5F3F}" srcId="{477B8C7F-158C-4423-9788-FA9FE713AE4D}" destId="{8DA4CC18-743D-422F-8391-B714A90809E0}" srcOrd="2" destOrd="0" parTransId="{24CA91BE-D29E-44BE-BD63-D7D851F61EBD}" sibTransId="{C1A1CBC3-0F37-4849-8CC4-4453AF429ED9}"/>
    <dgm:cxn modelId="{F08C2C0F-D71B-4F49-A286-347BCD3798CA}" srcId="{477B8C7F-158C-4423-9788-FA9FE713AE4D}" destId="{370CDCE9-26A7-4F69-8FCB-A220ACA34312}" srcOrd="1" destOrd="0" parTransId="{2B43BBDA-5F30-4659-974C-ECE323C4DB00}" sibTransId="{E1F627C0-3EEE-4EE1-98B7-9ABC2F8AD709}"/>
    <dgm:cxn modelId="{AFF41B28-43D0-4474-8AC8-6C6296085CE2}" type="presOf" srcId="{8DA4CC18-743D-422F-8391-B714A90809E0}" destId="{29DFFD2D-05A9-40E6-BA4A-A0A1CDAC5105}" srcOrd="0" destOrd="0" presId="urn:microsoft.com/office/officeart/2008/layout/VerticalCurvedList"/>
    <dgm:cxn modelId="{8879776D-8A76-4B54-85AB-9125C0A46E34}" type="presOf" srcId="{4996DB88-83AE-4854-979C-DC8CCFD0308D}" destId="{AA0D0360-226F-4E9B-97AA-D21957B7C41D}" srcOrd="0" destOrd="0" presId="urn:microsoft.com/office/officeart/2008/layout/VerticalCurvedList"/>
    <dgm:cxn modelId="{2CF7D8FE-FD44-4899-B71C-F187A8C0FEC6}" type="presParOf" srcId="{1BEF5BBF-BB62-49DF-9A98-321122E31F81}" destId="{C602A88D-283F-4A60-A139-E2732FD2D841}" srcOrd="0" destOrd="0" presId="urn:microsoft.com/office/officeart/2008/layout/VerticalCurvedList"/>
    <dgm:cxn modelId="{2A60512E-222A-4947-8212-A26179B3F9BF}" type="presParOf" srcId="{C602A88D-283F-4A60-A139-E2732FD2D841}" destId="{5CEFC11A-886B-4145-8BCB-91F1C75485B4}" srcOrd="0" destOrd="0" presId="urn:microsoft.com/office/officeart/2008/layout/VerticalCurvedList"/>
    <dgm:cxn modelId="{C2B1AC49-0B44-4B85-94A6-0D896D8B5A8D}" type="presParOf" srcId="{5CEFC11A-886B-4145-8BCB-91F1C75485B4}" destId="{5D8FA9B6-101A-45D3-A615-BD398970C553}" srcOrd="0" destOrd="0" presId="urn:microsoft.com/office/officeart/2008/layout/VerticalCurvedList"/>
    <dgm:cxn modelId="{1BF052BD-7545-40FB-9BC1-962F8E43BF96}" type="presParOf" srcId="{5CEFC11A-886B-4145-8BCB-91F1C75485B4}" destId="{103C9E7A-0F7C-4F55-9A66-A20C8DA490FF}" srcOrd="1" destOrd="0" presId="urn:microsoft.com/office/officeart/2008/layout/VerticalCurvedList"/>
    <dgm:cxn modelId="{A2E52A8C-0CA5-4F4D-B3BF-3565D525DB72}" type="presParOf" srcId="{5CEFC11A-886B-4145-8BCB-91F1C75485B4}" destId="{D559B56A-F231-444F-8323-949FDB1B4495}" srcOrd="2" destOrd="0" presId="urn:microsoft.com/office/officeart/2008/layout/VerticalCurvedList"/>
    <dgm:cxn modelId="{F5662C91-F50B-4D82-8214-3EBB853A07D9}" type="presParOf" srcId="{5CEFC11A-886B-4145-8BCB-91F1C75485B4}" destId="{4D566DB5-12D6-4E01-AFCC-0515FEEEDCA7}" srcOrd="3" destOrd="0" presId="urn:microsoft.com/office/officeart/2008/layout/VerticalCurvedList"/>
    <dgm:cxn modelId="{55E7D29F-E851-4256-ABDF-FEEE176C314C}" type="presParOf" srcId="{C602A88D-283F-4A60-A139-E2732FD2D841}" destId="{FA8BDA7A-30D5-4672-B374-F1E0AA647647}" srcOrd="1" destOrd="0" presId="urn:microsoft.com/office/officeart/2008/layout/VerticalCurvedList"/>
    <dgm:cxn modelId="{3F68BFF6-CC36-4157-9119-D21E50F515CB}" type="presParOf" srcId="{C602A88D-283F-4A60-A139-E2732FD2D841}" destId="{9FDF8EB3-D88A-45FE-87A0-A9DDCCD34B29}" srcOrd="2" destOrd="0" presId="urn:microsoft.com/office/officeart/2008/layout/VerticalCurvedList"/>
    <dgm:cxn modelId="{269B46D4-1487-4217-9377-FE7783C45D6B}" type="presParOf" srcId="{9FDF8EB3-D88A-45FE-87A0-A9DDCCD34B29}" destId="{E92C6D7B-4D4C-46A4-8096-8CDCDA05D383}" srcOrd="0" destOrd="0" presId="urn:microsoft.com/office/officeart/2008/layout/VerticalCurvedList"/>
    <dgm:cxn modelId="{8DAEEF5C-F45E-405F-B0BC-5B8978D886E1}" type="presParOf" srcId="{C602A88D-283F-4A60-A139-E2732FD2D841}" destId="{AD8BA64B-6FEC-4A76-9014-55D4EC4C0862}" srcOrd="3" destOrd="0" presId="urn:microsoft.com/office/officeart/2008/layout/VerticalCurvedList"/>
    <dgm:cxn modelId="{96FA733E-C3E1-4125-8DE6-29367A1FB3CE}" type="presParOf" srcId="{C602A88D-283F-4A60-A139-E2732FD2D841}" destId="{A13F8BCA-60CB-4773-B829-41ABB4939F36}" srcOrd="4" destOrd="0" presId="urn:microsoft.com/office/officeart/2008/layout/VerticalCurvedList"/>
    <dgm:cxn modelId="{DB95E33A-E812-4CE8-B8FB-08615258B95D}" type="presParOf" srcId="{A13F8BCA-60CB-4773-B829-41ABB4939F36}" destId="{12898154-2264-487C-80BD-7165DA44A7FA}" srcOrd="0" destOrd="0" presId="urn:microsoft.com/office/officeart/2008/layout/VerticalCurvedList"/>
    <dgm:cxn modelId="{7AABDA29-93AF-4198-810B-5B1B9D5F02CC}" type="presParOf" srcId="{C602A88D-283F-4A60-A139-E2732FD2D841}" destId="{29DFFD2D-05A9-40E6-BA4A-A0A1CDAC5105}" srcOrd="5" destOrd="0" presId="urn:microsoft.com/office/officeart/2008/layout/VerticalCurvedList"/>
    <dgm:cxn modelId="{658DAFBA-641B-4705-8210-4C9894608735}" type="presParOf" srcId="{C602A88D-283F-4A60-A139-E2732FD2D841}" destId="{061D22B1-6CAB-43CD-A3E8-8E48DD94208C}" srcOrd="6" destOrd="0" presId="urn:microsoft.com/office/officeart/2008/layout/VerticalCurvedList"/>
    <dgm:cxn modelId="{FFF6BAF8-FD0C-4EE1-8DD5-45F6EFBB716E}" type="presParOf" srcId="{061D22B1-6CAB-43CD-A3E8-8E48DD94208C}" destId="{35493090-4249-41C0-BD32-910AA9D2FC9D}" srcOrd="0" destOrd="0" presId="urn:microsoft.com/office/officeart/2008/layout/VerticalCurvedList"/>
    <dgm:cxn modelId="{D58EA166-D310-481B-A853-79AF18AAAECF}" type="presParOf" srcId="{C602A88D-283F-4A60-A139-E2732FD2D841}" destId="{AA0D0360-226F-4E9B-97AA-D21957B7C41D}" srcOrd="7" destOrd="0" presId="urn:microsoft.com/office/officeart/2008/layout/VerticalCurvedList"/>
    <dgm:cxn modelId="{E1D73900-6ECD-4E63-8964-4A446346DC7C}" type="presParOf" srcId="{C602A88D-283F-4A60-A139-E2732FD2D841}" destId="{712AC539-1489-4558-BE08-BCD30BD32F83}" srcOrd="8" destOrd="0" presId="urn:microsoft.com/office/officeart/2008/layout/VerticalCurvedList"/>
    <dgm:cxn modelId="{4881D7C4-3AAF-4B05-A064-FA53113B2C17}" type="presParOf" srcId="{712AC539-1489-4558-BE08-BCD30BD32F83}" destId="{F81A15D1-5BC3-4BC9-AA2A-4591462E3D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4DEB41-86EB-49E5-A96A-4B1973DE58E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3A594E9-F5C5-43E9-80BA-C03F37214C0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Формирование современной цифровой образовательной среды</a:t>
          </a:r>
          <a:endParaRPr lang="ru-RU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B0E2E8D-1826-4FBE-8A47-BB34C5E18114}" type="parTrans" cxnId="{39EEDAD8-6412-416B-A70E-B16A14CDAF49}">
      <dgm:prSet/>
      <dgm:spPr/>
      <dgm:t>
        <a:bodyPr/>
        <a:lstStyle/>
        <a:p>
          <a:endParaRPr lang="ru-RU"/>
        </a:p>
      </dgm:t>
    </dgm:pt>
    <dgm:pt modelId="{79E0CC8F-1067-4D4C-92E0-3331809B6D14}" type="sibTrans" cxnId="{39EEDAD8-6412-416B-A70E-B16A14CDAF49}">
      <dgm:prSet/>
      <dgm:spPr/>
      <dgm:t>
        <a:bodyPr/>
        <a:lstStyle/>
        <a:p>
          <a:endParaRPr lang="ru-RU"/>
        </a:p>
      </dgm:t>
    </dgm:pt>
    <dgm:pt modelId="{FDC894BE-E618-4526-B4F0-A550FFA2348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Комплексная автоматизация  процессов управления </a:t>
          </a:r>
          <a:endParaRPr lang="ru-RU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52B6002-F8F8-4E98-889D-72436427D1A9}" type="parTrans" cxnId="{A229FCF6-11B1-46A5-9E11-EB1B445B2DFC}">
      <dgm:prSet/>
      <dgm:spPr/>
      <dgm:t>
        <a:bodyPr/>
        <a:lstStyle/>
        <a:p>
          <a:endParaRPr lang="ru-RU"/>
        </a:p>
      </dgm:t>
    </dgm:pt>
    <dgm:pt modelId="{74572C71-8553-4365-A987-2AE56B42E4B4}" type="sibTrans" cxnId="{A229FCF6-11B1-46A5-9E11-EB1B445B2DFC}">
      <dgm:prSet/>
      <dgm:spPr/>
      <dgm:t>
        <a:bodyPr/>
        <a:lstStyle/>
        <a:p>
          <a:endParaRPr lang="ru-RU"/>
        </a:p>
      </dgm:t>
    </dgm:pt>
    <dgm:pt modelId="{90279E9E-5090-41EF-AF42-6DC30BCF0CFA}" type="pres">
      <dgm:prSet presAssocID="{204DEB41-86EB-49E5-A96A-4B1973DE58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610BD6E-7441-42C0-9D26-7C351D3F9DAE}" type="pres">
      <dgm:prSet presAssocID="{204DEB41-86EB-49E5-A96A-4B1973DE58E9}" presName="Name1" presStyleCnt="0"/>
      <dgm:spPr/>
    </dgm:pt>
    <dgm:pt modelId="{94E43D47-CEC6-4BDA-BF35-336AA055F062}" type="pres">
      <dgm:prSet presAssocID="{204DEB41-86EB-49E5-A96A-4B1973DE58E9}" presName="cycle" presStyleCnt="0"/>
      <dgm:spPr/>
    </dgm:pt>
    <dgm:pt modelId="{4FEA8CAC-53D1-42D7-9036-B45B247DF640}" type="pres">
      <dgm:prSet presAssocID="{204DEB41-86EB-49E5-A96A-4B1973DE58E9}" presName="srcNode" presStyleLbl="node1" presStyleIdx="0" presStyleCnt="2"/>
      <dgm:spPr/>
    </dgm:pt>
    <dgm:pt modelId="{076047A4-8D84-4C4C-BC2E-C29ED741720E}" type="pres">
      <dgm:prSet presAssocID="{204DEB41-86EB-49E5-A96A-4B1973DE58E9}" presName="conn" presStyleLbl="parChTrans1D2" presStyleIdx="0" presStyleCnt="1"/>
      <dgm:spPr/>
      <dgm:t>
        <a:bodyPr/>
        <a:lstStyle/>
        <a:p>
          <a:endParaRPr lang="ru-RU"/>
        </a:p>
      </dgm:t>
    </dgm:pt>
    <dgm:pt modelId="{DB432DAC-5B4C-436A-BD25-DF41E1E82443}" type="pres">
      <dgm:prSet presAssocID="{204DEB41-86EB-49E5-A96A-4B1973DE58E9}" presName="extraNode" presStyleLbl="node1" presStyleIdx="0" presStyleCnt="2"/>
      <dgm:spPr/>
    </dgm:pt>
    <dgm:pt modelId="{250D9E7B-746D-4F4D-AD63-EACBC1961D11}" type="pres">
      <dgm:prSet presAssocID="{204DEB41-86EB-49E5-A96A-4B1973DE58E9}" presName="dstNode" presStyleLbl="node1" presStyleIdx="0" presStyleCnt="2"/>
      <dgm:spPr/>
    </dgm:pt>
    <dgm:pt modelId="{200A395C-913A-4B17-A792-D6ED2194221B}" type="pres">
      <dgm:prSet presAssocID="{F3A594E9-F5C5-43E9-80BA-C03F37214C06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B3374-1446-4D1A-BA1E-21056AC1BC91}" type="pres">
      <dgm:prSet presAssocID="{F3A594E9-F5C5-43E9-80BA-C03F37214C06}" presName="accent_1" presStyleCnt="0"/>
      <dgm:spPr/>
    </dgm:pt>
    <dgm:pt modelId="{512A6C20-76BA-434C-9DAA-2FF32E1E18F4}" type="pres">
      <dgm:prSet presAssocID="{F3A594E9-F5C5-43E9-80BA-C03F37214C06}" presName="accentRepeatNode" presStyleLbl="solidFgAcc1" presStyleIdx="0" presStyleCnt="2"/>
      <dgm:spPr/>
    </dgm:pt>
    <dgm:pt modelId="{58B2E29E-1A97-4B0D-A75A-AB9D78C19081}" type="pres">
      <dgm:prSet presAssocID="{FDC894BE-E618-4526-B4F0-A550FFA2348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25563-A699-432A-89CA-AE973FF128E3}" type="pres">
      <dgm:prSet presAssocID="{FDC894BE-E618-4526-B4F0-A550FFA2348A}" presName="accent_2" presStyleCnt="0"/>
      <dgm:spPr/>
    </dgm:pt>
    <dgm:pt modelId="{88AD4969-9DA4-4F8D-96EE-56E92DE456AD}" type="pres">
      <dgm:prSet presAssocID="{FDC894BE-E618-4526-B4F0-A550FFA2348A}" presName="accentRepeatNode" presStyleLbl="solidFgAcc1" presStyleIdx="1" presStyleCnt="2"/>
      <dgm:spPr/>
    </dgm:pt>
  </dgm:ptLst>
  <dgm:cxnLst>
    <dgm:cxn modelId="{15955D33-46E6-493C-883D-5F8993E8A335}" type="presOf" srcId="{F3A594E9-F5C5-43E9-80BA-C03F37214C06}" destId="{200A395C-913A-4B17-A792-D6ED2194221B}" srcOrd="0" destOrd="0" presId="urn:microsoft.com/office/officeart/2008/layout/VerticalCurvedList"/>
    <dgm:cxn modelId="{A229FCF6-11B1-46A5-9E11-EB1B445B2DFC}" srcId="{204DEB41-86EB-49E5-A96A-4B1973DE58E9}" destId="{FDC894BE-E618-4526-B4F0-A550FFA2348A}" srcOrd="1" destOrd="0" parTransId="{352B6002-F8F8-4E98-889D-72436427D1A9}" sibTransId="{74572C71-8553-4365-A987-2AE56B42E4B4}"/>
    <dgm:cxn modelId="{04C54B12-F505-42AB-A3B6-A3075BF0F877}" type="presOf" srcId="{FDC894BE-E618-4526-B4F0-A550FFA2348A}" destId="{58B2E29E-1A97-4B0D-A75A-AB9D78C19081}" srcOrd="0" destOrd="0" presId="urn:microsoft.com/office/officeart/2008/layout/VerticalCurvedList"/>
    <dgm:cxn modelId="{39EEDAD8-6412-416B-A70E-B16A14CDAF49}" srcId="{204DEB41-86EB-49E5-A96A-4B1973DE58E9}" destId="{F3A594E9-F5C5-43E9-80BA-C03F37214C06}" srcOrd="0" destOrd="0" parTransId="{1B0E2E8D-1826-4FBE-8A47-BB34C5E18114}" sibTransId="{79E0CC8F-1067-4D4C-92E0-3331809B6D14}"/>
    <dgm:cxn modelId="{1E506758-E588-44E6-9658-0A3E15F249B8}" type="presOf" srcId="{79E0CC8F-1067-4D4C-92E0-3331809B6D14}" destId="{076047A4-8D84-4C4C-BC2E-C29ED741720E}" srcOrd="0" destOrd="0" presId="urn:microsoft.com/office/officeart/2008/layout/VerticalCurvedList"/>
    <dgm:cxn modelId="{474A6ED3-A5BA-43D0-A320-9A7383B8FA43}" type="presOf" srcId="{204DEB41-86EB-49E5-A96A-4B1973DE58E9}" destId="{90279E9E-5090-41EF-AF42-6DC30BCF0CFA}" srcOrd="0" destOrd="0" presId="urn:microsoft.com/office/officeart/2008/layout/VerticalCurvedList"/>
    <dgm:cxn modelId="{36127DE4-58E7-4B62-A01F-E082AC0B71BE}" type="presParOf" srcId="{90279E9E-5090-41EF-AF42-6DC30BCF0CFA}" destId="{F610BD6E-7441-42C0-9D26-7C351D3F9DAE}" srcOrd="0" destOrd="0" presId="urn:microsoft.com/office/officeart/2008/layout/VerticalCurvedList"/>
    <dgm:cxn modelId="{E14F681D-145A-4C0A-BE99-5B273C641ECD}" type="presParOf" srcId="{F610BD6E-7441-42C0-9D26-7C351D3F9DAE}" destId="{94E43D47-CEC6-4BDA-BF35-336AA055F062}" srcOrd="0" destOrd="0" presId="urn:microsoft.com/office/officeart/2008/layout/VerticalCurvedList"/>
    <dgm:cxn modelId="{4CA46CF7-A33B-473D-BD14-BE90AD005839}" type="presParOf" srcId="{94E43D47-CEC6-4BDA-BF35-336AA055F062}" destId="{4FEA8CAC-53D1-42D7-9036-B45B247DF640}" srcOrd="0" destOrd="0" presId="urn:microsoft.com/office/officeart/2008/layout/VerticalCurvedList"/>
    <dgm:cxn modelId="{64A505F9-F209-4B0A-9622-7A03611B0B76}" type="presParOf" srcId="{94E43D47-CEC6-4BDA-BF35-336AA055F062}" destId="{076047A4-8D84-4C4C-BC2E-C29ED741720E}" srcOrd="1" destOrd="0" presId="urn:microsoft.com/office/officeart/2008/layout/VerticalCurvedList"/>
    <dgm:cxn modelId="{37DBF299-8718-4D91-B035-290BF4CD26AC}" type="presParOf" srcId="{94E43D47-CEC6-4BDA-BF35-336AA055F062}" destId="{DB432DAC-5B4C-436A-BD25-DF41E1E82443}" srcOrd="2" destOrd="0" presId="urn:microsoft.com/office/officeart/2008/layout/VerticalCurvedList"/>
    <dgm:cxn modelId="{8980409B-C4C2-4161-9389-207A256C8751}" type="presParOf" srcId="{94E43D47-CEC6-4BDA-BF35-336AA055F062}" destId="{250D9E7B-746D-4F4D-AD63-EACBC1961D11}" srcOrd="3" destOrd="0" presId="urn:microsoft.com/office/officeart/2008/layout/VerticalCurvedList"/>
    <dgm:cxn modelId="{BD10C66B-A6CB-46F0-A0FE-BB11319A5503}" type="presParOf" srcId="{F610BD6E-7441-42C0-9D26-7C351D3F9DAE}" destId="{200A395C-913A-4B17-A792-D6ED2194221B}" srcOrd="1" destOrd="0" presId="urn:microsoft.com/office/officeart/2008/layout/VerticalCurvedList"/>
    <dgm:cxn modelId="{FB185C07-10F1-438F-8A06-43FFF032E0BC}" type="presParOf" srcId="{F610BD6E-7441-42C0-9D26-7C351D3F9DAE}" destId="{487B3374-1446-4D1A-BA1E-21056AC1BC91}" srcOrd="2" destOrd="0" presId="urn:microsoft.com/office/officeart/2008/layout/VerticalCurvedList"/>
    <dgm:cxn modelId="{ACFB3E27-F07D-4CEE-973D-E9462C3811F9}" type="presParOf" srcId="{487B3374-1446-4D1A-BA1E-21056AC1BC91}" destId="{512A6C20-76BA-434C-9DAA-2FF32E1E18F4}" srcOrd="0" destOrd="0" presId="urn:microsoft.com/office/officeart/2008/layout/VerticalCurvedList"/>
    <dgm:cxn modelId="{40976C80-6107-4F2A-A891-C96667A4CF9E}" type="presParOf" srcId="{F610BD6E-7441-42C0-9D26-7C351D3F9DAE}" destId="{58B2E29E-1A97-4B0D-A75A-AB9D78C19081}" srcOrd="3" destOrd="0" presId="urn:microsoft.com/office/officeart/2008/layout/VerticalCurvedList"/>
    <dgm:cxn modelId="{72CEF138-983C-41FB-B7E1-EB644D24D5EC}" type="presParOf" srcId="{F610BD6E-7441-42C0-9D26-7C351D3F9DAE}" destId="{84425563-A699-432A-89CA-AE973FF128E3}" srcOrd="4" destOrd="0" presId="urn:microsoft.com/office/officeart/2008/layout/VerticalCurvedList"/>
    <dgm:cxn modelId="{D7B4D057-8D8F-4B78-AE00-BE2BC28CEE08}" type="presParOf" srcId="{84425563-A699-432A-89CA-AE973FF128E3}" destId="{88AD4969-9DA4-4F8D-96EE-56E92DE456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4DEB41-86EB-49E5-A96A-4B1973DE58E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0171DAE-23FA-4D24-891E-BEFA17337B3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Оценка эффективности использования имущественного комплекса</a:t>
          </a:r>
          <a:endParaRPr lang="ru-RU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94652EB-2DDA-4B29-81BE-69DED254E1C9}" type="parTrans" cxnId="{D44C91DE-5532-475A-A474-BA29E4E8B68E}">
      <dgm:prSet/>
      <dgm:spPr/>
      <dgm:t>
        <a:bodyPr/>
        <a:lstStyle/>
        <a:p>
          <a:endParaRPr lang="ru-RU"/>
        </a:p>
      </dgm:t>
    </dgm:pt>
    <dgm:pt modelId="{DA8525BE-E706-46EC-919A-474DD6D0427C}" type="sibTrans" cxnId="{D44C91DE-5532-475A-A474-BA29E4E8B68E}">
      <dgm:prSet/>
      <dgm:spPr/>
      <dgm:t>
        <a:bodyPr/>
        <a:lstStyle/>
        <a:p>
          <a:endParaRPr lang="ru-RU"/>
        </a:p>
      </dgm:t>
    </dgm:pt>
    <dgm:pt modelId="{F3A594E9-F5C5-43E9-80BA-C03F37214C0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Проектирование и строительство новых объектов</a:t>
          </a:r>
          <a:endParaRPr lang="ru-RU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B0E2E8D-1826-4FBE-8A47-BB34C5E18114}" type="parTrans" cxnId="{39EEDAD8-6412-416B-A70E-B16A14CDAF49}">
      <dgm:prSet/>
      <dgm:spPr/>
      <dgm:t>
        <a:bodyPr/>
        <a:lstStyle/>
        <a:p>
          <a:endParaRPr lang="ru-RU"/>
        </a:p>
      </dgm:t>
    </dgm:pt>
    <dgm:pt modelId="{79E0CC8F-1067-4D4C-92E0-3331809B6D14}" type="sibTrans" cxnId="{39EEDAD8-6412-416B-A70E-B16A14CDAF49}">
      <dgm:prSet/>
      <dgm:spPr/>
      <dgm:t>
        <a:bodyPr/>
        <a:lstStyle/>
        <a:p>
          <a:endParaRPr lang="ru-RU"/>
        </a:p>
      </dgm:t>
    </dgm:pt>
    <dgm:pt modelId="{FDC894BE-E618-4526-B4F0-A550FFA2348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Модернизация существующих объектов для решения новых задач</a:t>
          </a:r>
          <a:endParaRPr lang="ru-RU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52B6002-F8F8-4E98-889D-72436427D1A9}" type="parTrans" cxnId="{A229FCF6-11B1-46A5-9E11-EB1B445B2DFC}">
      <dgm:prSet/>
      <dgm:spPr/>
      <dgm:t>
        <a:bodyPr/>
        <a:lstStyle/>
        <a:p>
          <a:endParaRPr lang="ru-RU"/>
        </a:p>
      </dgm:t>
    </dgm:pt>
    <dgm:pt modelId="{74572C71-8553-4365-A987-2AE56B42E4B4}" type="sibTrans" cxnId="{A229FCF6-11B1-46A5-9E11-EB1B445B2DFC}">
      <dgm:prSet/>
      <dgm:spPr/>
      <dgm:t>
        <a:bodyPr/>
        <a:lstStyle/>
        <a:p>
          <a:endParaRPr lang="ru-RU"/>
        </a:p>
      </dgm:t>
    </dgm:pt>
    <dgm:pt modelId="{90279E9E-5090-41EF-AF42-6DC30BCF0CFA}" type="pres">
      <dgm:prSet presAssocID="{204DEB41-86EB-49E5-A96A-4B1973DE58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610BD6E-7441-42C0-9D26-7C351D3F9DAE}" type="pres">
      <dgm:prSet presAssocID="{204DEB41-86EB-49E5-A96A-4B1973DE58E9}" presName="Name1" presStyleCnt="0"/>
      <dgm:spPr/>
    </dgm:pt>
    <dgm:pt modelId="{94E43D47-CEC6-4BDA-BF35-336AA055F062}" type="pres">
      <dgm:prSet presAssocID="{204DEB41-86EB-49E5-A96A-4B1973DE58E9}" presName="cycle" presStyleCnt="0"/>
      <dgm:spPr/>
    </dgm:pt>
    <dgm:pt modelId="{4FEA8CAC-53D1-42D7-9036-B45B247DF640}" type="pres">
      <dgm:prSet presAssocID="{204DEB41-86EB-49E5-A96A-4B1973DE58E9}" presName="srcNode" presStyleLbl="node1" presStyleIdx="0" presStyleCnt="3"/>
      <dgm:spPr/>
    </dgm:pt>
    <dgm:pt modelId="{076047A4-8D84-4C4C-BC2E-C29ED741720E}" type="pres">
      <dgm:prSet presAssocID="{204DEB41-86EB-49E5-A96A-4B1973DE58E9}" presName="conn" presStyleLbl="parChTrans1D2" presStyleIdx="0" presStyleCnt="1"/>
      <dgm:spPr/>
      <dgm:t>
        <a:bodyPr/>
        <a:lstStyle/>
        <a:p>
          <a:endParaRPr lang="ru-RU"/>
        </a:p>
      </dgm:t>
    </dgm:pt>
    <dgm:pt modelId="{DB432DAC-5B4C-436A-BD25-DF41E1E82443}" type="pres">
      <dgm:prSet presAssocID="{204DEB41-86EB-49E5-A96A-4B1973DE58E9}" presName="extraNode" presStyleLbl="node1" presStyleIdx="0" presStyleCnt="3"/>
      <dgm:spPr/>
    </dgm:pt>
    <dgm:pt modelId="{250D9E7B-746D-4F4D-AD63-EACBC1961D11}" type="pres">
      <dgm:prSet presAssocID="{204DEB41-86EB-49E5-A96A-4B1973DE58E9}" presName="dstNode" presStyleLbl="node1" presStyleIdx="0" presStyleCnt="3"/>
      <dgm:spPr/>
    </dgm:pt>
    <dgm:pt modelId="{671414B1-D86A-4361-BFD4-9504C7560E63}" type="pres">
      <dgm:prSet presAssocID="{00171DAE-23FA-4D24-891E-BEFA17337B3C}" presName="text_1" presStyleLbl="node1" presStyleIdx="0" presStyleCnt="3" custLinFactNeighborX="-473" custLinFactNeighborY="1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E2033-D647-41FB-8755-BE4ACE225422}" type="pres">
      <dgm:prSet presAssocID="{00171DAE-23FA-4D24-891E-BEFA17337B3C}" presName="accent_1" presStyleCnt="0"/>
      <dgm:spPr/>
    </dgm:pt>
    <dgm:pt modelId="{DEDB584B-B8A7-4813-8CDB-D9F65F32D10E}" type="pres">
      <dgm:prSet presAssocID="{00171DAE-23FA-4D24-891E-BEFA17337B3C}" presName="accentRepeatNode" presStyleLbl="solidFgAcc1" presStyleIdx="0" presStyleCnt="3"/>
      <dgm:spPr/>
    </dgm:pt>
    <dgm:pt modelId="{E1E41A40-C6F2-42A8-8EA0-ED223C7B2BE7}" type="pres">
      <dgm:prSet presAssocID="{F3A594E9-F5C5-43E9-80BA-C03F37214C0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455CB-5C87-4E8B-A7CB-52DE29C648FE}" type="pres">
      <dgm:prSet presAssocID="{F3A594E9-F5C5-43E9-80BA-C03F37214C06}" presName="accent_2" presStyleCnt="0"/>
      <dgm:spPr/>
    </dgm:pt>
    <dgm:pt modelId="{512A6C20-76BA-434C-9DAA-2FF32E1E18F4}" type="pres">
      <dgm:prSet presAssocID="{F3A594E9-F5C5-43E9-80BA-C03F37214C06}" presName="accentRepeatNode" presStyleLbl="solidFgAcc1" presStyleIdx="1" presStyleCnt="3"/>
      <dgm:spPr/>
    </dgm:pt>
    <dgm:pt modelId="{A54802AC-0F84-4D3B-9D26-276172B66479}" type="pres">
      <dgm:prSet presAssocID="{FDC894BE-E618-4526-B4F0-A550FFA2348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E7904-B60B-4C47-916F-308E8DDBB797}" type="pres">
      <dgm:prSet presAssocID="{FDC894BE-E618-4526-B4F0-A550FFA2348A}" presName="accent_3" presStyleCnt="0"/>
      <dgm:spPr/>
    </dgm:pt>
    <dgm:pt modelId="{88AD4969-9DA4-4F8D-96EE-56E92DE456AD}" type="pres">
      <dgm:prSet presAssocID="{FDC894BE-E618-4526-B4F0-A550FFA2348A}" presName="accentRepeatNode" presStyleLbl="solidFgAcc1" presStyleIdx="2" presStyleCnt="3"/>
      <dgm:spPr/>
    </dgm:pt>
  </dgm:ptLst>
  <dgm:cxnLst>
    <dgm:cxn modelId="{634EC582-45B3-4732-895F-00998D723FB8}" type="presOf" srcId="{00171DAE-23FA-4D24-891E-BEFA17337B3C}" destId="{671414B1-D86A-4361-BFD4-9504C7560E63}" srcOrd="0" destOrd="0" presId="urn:microsoft.com/office/officeart/2008/layout/VerticalCurvedList"/>
    <dgm:cxn modelId="{A229FCF6-11B1-46A5-9E11-EB1B445B2DFC}" srcId="{204DEB41-86EB-49E5-A96A-4B1973DE58E9}" destId="{FDC894BE-E618-4526-B4F0-A550FFA2348A}" srcOrd="2" destOrd="0" parTransId="{352B6002-F8F8-4E98-889D-72436427D1A9}" sibTransId="{74572C71-8553-4365-A987-2AE56B42E4B4}"/>
    <dgm:cxn modelId="{39EEDAD8-6412-416B-A70E-B16A14CDAF49}" srcId="{204DEB41-86EB-49E5-A96A-4B1973DE58E9}" destId="{F3A594E9-F5C5-43E9-80BA-C03F37214C06}" srcOrd="1" destOrd="0" parTransId="{1B0E2E8D-1826-4FBE-8A47-BB34C5E18114}" sibTransId="{79E0CC8F-1067-4D4C-92E0-3331809B6D14}"/>
    <dgm:cxn modelId="{D44C91DE-5532-475A-A474-BA29E4E8B68E}" srcId="{204DEB41-86EB-49E5-A96A-4B1973DE58E9}" destId="{00171DAE-23FA-4D24-891E-BEFA17337B3C}" srcOrd="0" destOrd="0" parTransId="{194652EB-2DDA-4B29-81BE-69DED254E1C9}" sibTransId="{DA8525BE-E706-46EC-919A-474DD6D0427C}"/>
    <dgm:cxn modelId="{3ADC873F-D080-43AB-A6E2-7C91F51F8986}" type="presOf" srcId="{FDC894BE-E618-4526-B4F0-A550FFA2348A}" destId="{A54802AC-0F84-4D3B-9D26-276172B66479}" srcOrd="0" destOrd="0" presId="urn:microsoft.com/office/officeart/2008/layout/VerticalCurvedList"/>
    <dgm:cxn modelId="{A39FCF8D-2152-4749-9659-0AB58ADA556F}" type="presOf" srcId="{204DEB41-86EB-49E5-A96A-4B1973DE58E9}" destId="{90279E9E-5090-41EF-AF42-6DC30BCF0CFA}" srcOrd="0" destOrd="0" presId="urn:microsoft.com/office/officeart/2008/layout/VerticalCurvedList"/>
    <dgm:cxn modelId="{E427CBC6-515D-41E3-A0D5-19F4C4FC4AC4}" type="presOf" srcId="{DA8525BE-E706-46EC-919A-474DD6D0427C}" destId="{076047A4-8D84-4C4C-BC2E-C29ED741720E}" srcOrd="0" destOrd="0" presId="urn:microsoft.com/office/officeart/2008/layout/VerticalCurvedList"/>
    <dgm:cxn modelId="{A1552177-1634-4316-9588-30158F69C180}" type="presOf" srcId="{F3A594E9-F5C5-43E9-80BA-C03F37214C06}" destId="{E1E41A40-C6F2-42A8-8EA0-ED223C7B2BE7}" srcOrd="0" destOrd="0" presId="urn:microsoft.com/office/officeart/2008/layout/VerticalCurvedList"/>
    <dgm:cxn modelId="{9C939FA1-8EFB-47B4-9E26-F0A635A3A51C}" type="presParOf" srcId="{90279E9E-5090-41EF-AF42-6DC30BCF0CFA}" destId="{F610BD6E-7441-42C0-9D26-7C351D3F9DAE}" srcOrd="0" destOrd="0" presId="urn:microsoft.com/office/officeart/2008/layout/VerticalCurvedList"/>
    <dgm:cxn modelId="{3C77C25F-FFCC-4719-A434-F1C507275869}" type="presParOf" srcId="{F610BD6E-7441-42C0-9D26-7C351D3F9DAE}" destId="{94E43D47-CEC6-4BDA-BF35-336AA055F062}" srcOrd="0" destOrd="0" presId="urn:microsoft.com/office/officeart/2008/layout/VerticalCurvedList"/>
    <dgm:cxn modelId="{49059B41-B3C6-4F01-90B7-BF0DD9A2A2BC}" type="presParOf" srcId="{94E43D47-CEC6-4BDA-BF35-336AA055F062}" destId="{4FEA8CAC-53D1-42D7-9036-B45B247DF640}" srcOrd="0" destOrd="0" presId="urn:microsoft.com/office/officeart/2008/layout/VerticalCurvedList"/>
    <dgm:cxn modelId="{68BBADF6-D6FF-4B97-A77A-B55A582C6C79}" type="presParOf" srcId="{94E43D47-CEC6-4BDA-BF35-336AA055F062}" destId="{076047A4-8D84-4C4C-BC2E-C29ED741720E}" srcOrd="1" destOrd="0" presId="urn:microsoft.com/office/officeart/2008/layout/VerticalCurvedList"/>
    <dgm:cxn modelId="{00233621-4B70-40E3-B748-C137B56474A7}" type="presParOf" srcId="{94E43D47-CEC6-4BDA-BF35-336AA055F062}" destId="{DB432DAC-5B4C-436A-BD25-DF41E1E82443}" srcOrd="2" destOrd="0" presId="urn:microsoft.com/office/officeart/2008/layout/VerticalCurvedList"/>
    <dgm:cxn modelId="{90F93866-CC96-421F-9A41-B4883D20962D}" type="presParOf" srcId="{94E43D47-CEC6-4BDA-BF35-336AA055F062}" destId="{250D9E7B-746D-4F4D-AD63-EACBC1961D11}" srcOrd="3" destOrd="0" presId="urn:microsoft.com/office/officeart/2008/layout/VerticalCurvedList"/>
    <dgm:cxn modelId="{98F59368-A364-4CFE-9CF6-E29004CA0C5E}" type="presParOf" srcId="{F610BD6E-7441-42C0-9D26-7C351D3F9DAE}" destId="{671414B1-D86A-4361-BFD4-9504C7560E63}" srcOrd="1" destOrd="0" presId="urn:microsoft.com/office/officeart/2008/layout/VerticalCurvedList"/>
    <dgm:cxn modelId="{4A9FC13A-6B0B-4864-A1CA-8C027D156E77}" type="presParOf" srcId="{F610BD6E-7441-42C0-9D26-7C351D3F9DAE}" destId="{F7BE2033-D647-41FB-8755-BE4ACE225422}" srcOrd="2" destOrd="0" presId="urn:microsoft.com/office/officeart/2008/layout/VerticalCurvedList"/>
    <dgm:cxn modelId="{7AA20DD4-0304-4E17-BC28-37561640B978}" type="presParOf" srcId="{F7BE2033-D647-41FB-8755-BE4ACE225422}" destId="{DEDB584B-B8A7-4813-8CDB-D9F65F32D10E}" srcOrd="0" destOrd="0" presId="urn:microsoft.com/office/officeart/2008/layout/VerticalCurvedList"/>
    <dgm:cxn modelId="{EDE5D14D-ED7C-428B-94FF-94C8CC93E932}" type="presParOf" srcId="{F610BD6E-7441-42C0-9D26-7C351D3F9DAE}" destId="{E1E41A40-C6F2-42A8-8EA0-ED223C7B2BE7}" srcOrd="3" destOrd="0" presId="urn:microsoft.com/office/officeart/2008/layout/VerticalCurvedList"/>
    <dgm:cxn modelId="{FDA1A9C3-898F-42F8-A3D4-F22A2849F694}" type="presParOf" srcId="{F610BD6E-7441-42C0-9D26-7C351D3F9DAE}" destId="{108455CB-5C87-4E8B-A7CB-52DE29C648FE}" srcOrd="4" destOrd="0" presId="urn:microsoft.com/office/officeart/2008/layout/VerticalCurvedList"/>
    <dgm:cxn modelId="{840F0F78-D10C-4193-A70B-B1B7C03C5156}" type="presParOf" srcId="{108455CB-5C87-4E8B-A7CB-52DE29C648FE}" destId="{512A6C20-76BA-434C-9DAA-2FF32E1E18F4}" srcOrd="0" destOrd="0" presId="urn:microsoft.com/office/officeart/2008/layout/VerticalCurvedList"/>
    <dgm:cxn modelId="{238B2318-1869-4B22-9650-BFAB5B0D890B}" type="presParOf" srcId="{F610BD6E-7441-42C0-9D26-7C351D3F9DAE}" destId="{A54802AC-0F84-4D3B-9D26-276172B66479}" srcOrd="5" destOrd="0" presId="urn:microsoft.com/office/officeart/2008/layout/VerticalCurvedList"/>
    <dgm:cxn modelId="{09EBD751-71D8-480B-BF0E-5FC6C052F2DB}" type="presParOf" srcId="{F610BD6E-7441-42C0-9D26-7C351D3F9DAE}" destId="{3ACE7904-B60B-4C47-916F-308E8DDBB797}" srcOrd="6" destOrd="0" presId="urn:microsoft.com/office/officeart/2008/layout/VerticalCurvedList"/>
    <dgm:cxn modelId="{0FF23086-4299-4C1C-A433-F6EA164740B0}" type="presParOf" srcId="{3ACE7904-B60B-4C47-916F-308E8DDBB797}" destId="{88AD4969-9DA4-4F8D-96EE-56E92DE456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7B8C7F-158C-4423-9788-FA9FE713AE4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B28FCEF-485F-4D42-8CEB-BE195CBF3F3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Крупный </a:t>
          </a:r>
          <a:r>
            <a:rPr lang="ru-RU" dirty="0" smtClean="0">
              <a:solidFill>
                <a:srgbClr val="00B050"/>
              </a:solidFill>
              <a:latin typeface="Garamond" panose="02020404030301010803" pitchFamily="18" charset="0"/>
            </a:rPr>
            <a:t>инновационный </a:t>
          </a:r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университет Южного Урала</a:t>
          </a:r>
          <a:endParaRPr lang="ru-RU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8F84293C-5E63-4A2B-8F37-D54F127F1C4F}" type="parTrans" cxnId="{B56DF182-3F8F-4FA6-913E-43C65881799B}">
      <dgm:prSet/>
      <dgm:spPr/>
      <dgm:t>
        <a:bodyPr/>
        <a:lstStyle/>
        <a:p>
          <a:endParaRPr lang="ru-RU"/>
        </a:p>
      </dgm:t>
    </dgm:pt>
    <dgm:pt modelId="{227A0AB1-7393-4652-9078-E814EF290368}" type="sibTrans" cxnId="{B56DF182-3F8F-4FA6-913E-43C65881799B}">
      <dgm:prSet/>
      <dgm:spPr/>
      <dgm:t>
        <a:bodyPr/>
        <a:lstStyle/>
        <a:p>
          <a:endParaRPr lang="ru-RU"/>
        </a:p>
      </dgm:t>
    </dgm:pt>
    <dgm:pt modelId="{8DA4CC18-743D-422F-8391-B714A90809E0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  <a:latin typeface="Garamond" panose="02020404030301010803" pitchFamily="18" charset="0"/>
            </a:rPr>
            <a:t>Драйвер экономического роста региона</a:t>
          </a:r>
          <a:endParaRPr lang="ru-RU" dirty="0">
            <a:solidFill>
              <a:srgbClr val="00B050"/>
            </a:solidFill>
            <a:latin typeface="Garamond" panose="02020404030301010803" pitchFamily="18" charset="0"/>
          </a:endParaRPr>
        </a:p>
      </dgm:t>
    </dgm:pt>
    <dgm:pt modelId="{24CA91BE-D29E-44BE-BD63-D7D851F61EBD}" type="parTrans" cxnId="{7A3DFFEF-7AE1-4FA9-B768-DA1D256F5F3F}">
      <dgm:prSet/>
      <dgm:spPr/>
      <dgm:t>
        <a:bodyPr/>
        <a:lstStyle/>
        <a:p>
          <a:endParaRPr lang="ru-RU"/>
        </a:p>
      </dgm:t>
    </dgm:pt>
    <dgm:pt modelId="{C1A1CBC3-0F37-4849-8CC4-4453AF429ED9}" type="sibTrans" cxnId="{7A3DFFEF-7AE1-4FA9-B768-DA1D256F5F3F}">
      <dgm:prSet/>
      <dgm:spPr/>
      <dgm:t>
        <a:bodyPr/>
        <a:lstStyle/>
        <a:p>
          <a:endParaRPr lang="ru-RU"/>
        </a:p>
      </dgm:t>
    </dgm:pt>
    <dgm:pt modelId="{370CDCE9-26A7-4F69-8FCB-A220ACA34312}">
      <dgm:prSet/>
      <dgm:spPr/>
      <dgm:t>
        <a:bodyPr/>
        <a:lstStyle/>
        <a:p>
          <a:r>
            <a:rPr lang="ru-RU" dirty="0" smtClean="0">
              <a:solidFill>
                <a:srgbClr val="00B050"/>
              </a:solidFill>
              <a:latin typeface="Garamond" panose="02020404030301010803" pitchFamily="18" charset="0"/>
            </a:rPr>
            <a:t>Новое </a:t>
          </a:r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образовательное и научно-исследовательское пространство региона</a:t>
          </a:r>
          <a:endParaRPr lang="ru-RU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2B43BBDA-5F30-4659-974C-ECE323C4DB00}" type="parTrans" cxnId="{F08C2C0F-D71B-4F49-A286-347BCD3798CA}">
      <dgm:prSet/>
      <dgm:spPr/>
      <dgm:t>
        <a:bodyPr/>
        <a:lstStyle/>
        <a:p>
          <a:endParaRPr lang="ru-RU"/>
        </a:p>
      </dgm:t>
    </dgm:pt>
    <dgm:pt modelId="{E1F627C0-3EEE-4EE1-98B7-9ABC2F8AD709}" type="sibTrans" cxnId="{F08C2C0F-D71B-4F49-A286-347BCD3798CA}">
      <dgm:prSet/>
      <dgm:spPr/>
      <dgm:t>
        <a:bodyPr/>
        <a:lstStyle/>
        <a:p>
          <a:endParaRPr lang="ru-RU"/>
        </a:p>
      </dgm:t>
    </dgm:pt>
    <dgm:pt modelId="{FE09EE01-E0F1-4349-BE78-8117F55114F6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aramond" panose="02020404030301010803" pitchFamily="18" charset="0"/>
            </a:rPr>
            <a:t>Экспортер образовательных услуг и научных результатов </a:t>
          </a:r>
          <a:endParaRPr lang="ru-RU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4DE5807-8522-4346-9B90-E6F3F5742BA0}" type="parTrans" cxnId="{00F57E6A-C355-4A5A-A532-243D51873FBE}">
      <dgm:prSet/>
      <dgm:spPr/>
      <dgm:t>
        <a:bodyPr/>
        <a:lstStyle/>
        <a:p>
          <a:endParaRPr lang="ru-RU"/>
        </a:p>
      </dgm:t>
    </dgm:pt>
    <dgm:pt modelId="{FB32FBD3-3E22-403A-B8B8-D5D32F21C1C6}" type="sibTrans" cxnId="{00F57E6A-C355-4A5A-A532-243D51873FBE}">
      <dgm:prSet/>
      <dgm:spPr/>
      <dgm:t>
        <a:bodyPr/>
        <a:lstStyle/>
        <a:p>
          <a:endParaRPr lang="ru-RU"/>
        </a:p>
      </dgm:t>
    </dgm:pt>
    <dgm:pt modelId="{1BEF5BBF-BB62-49DF-9A98-321122E31F81}" type="pres">
      <dgm:prSet presAssocID="{477B8C7F-158C-4423-9788-FA9FE713AE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602A88D-283F-4A60-A139-E2732FD2D841}" type="pres">
      <dgm:prSet presAssocID="{477B8C7F-158C-4423-9788-FA9FE713AE4D}" presName="Name1" presStyleCnt="0"/>
      <dgm:spPr/>
    </dgm:pt>
    <dgm:pt modelId="{5CEFC11A-886B-4145-8BCB-91F1C75485B4}" type="pres">
      <dgm:prSet presAssocID="{477B8C7F-158C-4423-9788-FA9FE713AE4D}" presName="cycle" presStyleCnt="0"/>
      <dgm:spPr/>
    </dgm:pt>
    <dgm:pt modelId="{5D8FA9B6-101A-45D3-A615-BD398970C553}" type="pres">
      <dgm:prSet presAssocID="{477B8C7F-158C-4423-9788-FA9FE713AE4D}" presName="srcNode" presStyleLbl="node1" presStyleIdx="0" presStyleCnt="4"/>
      <dgm:spPr/>
    </dgm:pt>
    <dgm:pt modelId="{103C9E7A-0F7C-4F55-9A66-A20C8DA490FF}" type="pres">
      <dgm:prSet presAssocID="{477B8C7F-158C-4423-9788-FA9FE713AE4D}" presName="conn" presStyleLbl="parChTrans1D2" presStyleIdx="0" presStyleCnt="1"/>
      <dgm:spPr/>
      <dgm:t>
        <a:bodyPr/>
        <a:lstStyle/>
        <a:p>
          <a:endParaRPr lang="ru-RU"/>
        </a:p>
      </dgm:t>
    </dgm:pt>
    <dgm:pt modelId="{D559B56A-F231-444F-8323-949FDB1B4495}" type="pres">
      <dgm:prSet presAssocID="{477B8C7F-158C-4423-9788-FA9FE713AE4D}" presName="extraNode" presStyleLbl="node1" presStyleIdx="0" presStyleCnt="4"/>
      <dgm:spPr/>
    </dgm:pt>
    <dgm:pt modelId="{4D566DB5-12D6-4E01-AFCC-0515FEEEDCA7}" type="pres">
      <dgm:prSet presAssocID="{477B8C7F-158C-4423-9788-FA9FE713AE4D}" presName="dstNode" presStyleLbl="node1" presStyleIdx="0" presStyleCnt="4"/>
      <dgm:spPr/>
    </dgm:pt>
    <dgm:pt modelId="{FA8BDA7A-30D5-4672-B374-F1E0AA647647}" type="pres">
      <dgm:prSet presAssocID="{3B28FCEF-485F-4D42-8CEB-BE195CBF3F3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F8EB3-D88A-45FE-87A0-A9DDCCD34B29}" type="pres">
      <dgm:prSet presAssocID="{3B28FCEF-485F-4D42-8CEB-BE195CBF3F32}" presName="accent_1" presStyleCnt="0"/>
      <dgm:spPr/>
    </dgm:pt>
    <dgm:pt modelId="{E92C6D7B-4D4C-46A4-8096-8CDCDA05D383}" type="pres">
      <dgm:prSet presAssocID="{3B28FCEF-485F-4D42-8CEB-BE195CBF3F32}" presName="accentRepeatNode" presStyleLbl="solidFgAcc1" presStyleIdx="0" presStyleCnt="4"/>
      <dgm:spPr/>
    </dgm:pt>
    <dgm:pt modelId="{AD8BA64B-6FEC-4A76-9014-55D4EC4C0862}" type="pres">
      <dgm:prSet presAssocID="{370CDCE9-26A7-4F69-8FCB-A220ACA3431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F8BCA-60CB-4773-B829-41ABB4939F36}" type="pres">
      <dgm:prSet presAssocID="{370CDCE9-26A7-4F69-8FCB-A220ACA34312}" presName="accent_2" presStyleCnt="0"/>
      <dgm:spPr/>
    </dgm:pt>
    <dgm:pt modelId="{12898154-2264-487C-80BD-7165DA44A7FA}" type="pres">
      <dgm:prSet presAssocID="{370CDCE9-26A7-4F69-8FCB-A220ACA34312}" presName="accentRepeatNode" presStyleLbl="solidFgAcc1" presStyleIdx="1" presStyleCnt="4"/>
      <dgm:spPr/>
    </dgm:pt>
    <dgm:pt modelId="{29DFFD2D-05A9-40E6-BA4A-A0A1CDAC5105}" type="pres">
      <dgm:prSet presAssocID="{8DA4CC18-743D-422F-8391-B714A90809E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D22B1-6CAB-43CD-A3E8-8E48DD94208C}" type="pres">
      <dgm:prSet presAssocID="{8DA4CC18-743D-422F-8391-B714A90809E0}" presName="accent_3" presStyleCnt="0"/>
      <dgm:spPr/>
    </dgm:pt>
    <dgm:pt modelId="{35493090-4249-41C0-BD32-910AA9D2FC9D}" type="pres">
      <dgm:prSet presAssocID="{8DA4CC18-743D-422F-8391-B714A90809E0}" presName="accentRepeatNode" presStyleLbl="solidFgAcc1" presStyleIdx="2" presStyleCnt="4"/>
      <dgm:spPr/>
    </dgm:pt>
    <dgm:pt modelId="{7ACBAFB1-03FD-47F6-A721-5692DE2109BC}" type="pres">
      <dgm:prSet presAssocID="{FE09EE01-E0F1-4349-BE78-8117F55114F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4BA85-505D-45DB-A4A3-77800516AF13}" type="pres">
      <dgm:prSet presAssocID="{FE09EE01-E0F1-4349-BE78-8117F55114F6}" presName="accent_4" presStyleCnt="0"/>
      <dgm:spPr/>
    </dgm:pt>
    <dgm:pt modelId="{EB27E4B2-342C-46F3-AE5F-E2A87DCD3911}" type="pres">
      <dgm:prSet presAssocID="{FE09EE01-E0F1-4349-BE78-8117F55114F6}" presName="accentRepeatNode" presStyleLbl="solidFgAcc1" presStyleIdx="3" presStyleCnt="4"/>
      <dgm:spPr/>
    </dgm:pt>
  </dgm:ptLst>
  <dgm:cxnLst>
    <dgm:cxn modelId="{00F57E6A-C355-4A5A-A532-243D51873FBE}" srcId="{477B8C7F-158C-4423-9788-FA9FE713AE4D}" destId="{FE09EE01-E0F1-4349-BE78-8117F55114F6}" srcOrd="3" destOrd="0" parTransId="{B4DE5807-8522-4346-9B90-E6F3F5742BA0}" sibTransId="{FB32FBD3-3E22-403A-B8B8-D5D32F21C1C6}"/>
    <dgm:cxn modelId="{7DAF9754-B290-4A37-BA0E-71F1A93B620E}" type="presOf" srcId="{3B28FCEF-485F-4D42-8CEB-BE195CBF3F32}" destId="{FA8BDA7A-30D5-4672-B374-F1E0AA647647}" srcOrd="0" destOrd="0" presId="urn:microsoft.com/office/officeart/2008/layout/VerticalCurvedList"/>
    <dgm:cxn modelId="{C1681B53-D01C-4F7F-932E-58A93E5D62BB}" type="presOf" srcId="{477B8C7F-158C-4423-9788-FA9FE713AE4D}" destId="{1BEF5BBF-BB62-49DF-9A98-321122E31F81}" srcOrd="0" destOrd="0" presId="urn:microsoft.com/office/officeart/2008/layout/VerticalCurvedList"/>
    <dgm:cxn modelId="{7A3DFFEF-7AE1-4FA9-B768-DA1D256F5F3F}" srcId="{477B8C7F-158C-4423-9788-FA9FE713AE4D}" destId="{8DA4CC18-743D-422F-8391-B714A90809E0}" srcOrd="2" destOrd="0" parTransId="{24CA91BE-D29E-44BE-BD63-D7D851F61EBD}" sibTransId="{C1A1CBC3-0F37-4849-8CC4-4453AF429ED9}"/>
    <dgm:cxn modelId="{223390F3-7EF1-4351-A250-C77B63CDE3A9}" type="presOf" srcId="{8DA4CC18-743D-422F-8391-B714A90809E0}" destId="{29DFFD2D-05A9-40E6-BA4A-A0A1CDAC5105}" srcOrd="0" destOrd="0" presId="urn:microsoft.com/office/officeart/2008/layout/VerticalCurvedList"/>
    <dgm:cxn modelId="{B56DF182-3F8F-4FA6-913E-43C65881799B}" srcId="{477B8C7F-158C-4423-9788-FA9FE713AE4D}" destId="{3B28FCEF-485F-4D42-8CEB-BE195CBF3F32}" srcOrd="0" destOrd="0" parTransId="{8F84293C-5E63-4A2B-8F37-D54F127F1C4F}" sibTransId="{227A0AB1-7393-4652-9078-E814EF290368}"/>
    <dgm:cxn modelId="{F08C2C0F-D71B-4F49-A286-347BCD3798CA}" srcId="{477B8C7F-158C-4423-9788-FA9FE713AE4D}" destId="{370CDCE9-26A7-4F69-8FCB-A220ACA34312}" srcOrd="1" destOrd="0" parTransId="{2B43BBDA-5F30-4659-974C-ECE323C4DB00}" sibTransId="{E1F627C0-3EEE-4EE1-98B7-9ABC2F8AD709}"/>
    <dgm:cxn modelId="{A374EC50-9497-4F78-B264-791EFCF7F9DB}" type="presOf" srcId="{227A0AB1-7393-4652-9078-E814EF290368}" destId="{103C9E7A-0F7C-4F55-9A66-A20C8DA490FF}" srcOrd="0" destOrd="0" presId="urn:microsoft.com/office/officeart/2008/layout/VerticalCurvedList"/>
    <dgm:cxn modelId="{A7DDB0A1-BB43-4768-87C5-A4FD5BE82704}" type="presOf" srcId="{370CDCE9-26A7-4F69-8FCB-A220ACA34312}" destId="{AD8BA64B-6FEC-4A76-9014-55D4EC4C0862}" srcOrd="0" destOrd="0" presId="urn:microsoft.com/office/officeart/2008/layout/VerticalCurvedList"/>
    <dgm:cxn modelId="{48799C99-E94D-4A9E-8F2E-8A1418DCBAF3}" type="presOf" srcId="{FE09EE01-E0F1-4349-BE78-8117F55114F6}" destId="{7ACBAFB1-03FD-47F6-A721-5692DE2109BC}" srcOrd="0" destOrd="0" presId="urn:microsoft.com/office/officeart/2008/layout/VerticalCurvedList"/>
    <dgm:cxn modelId="{93C9CDAF-1B1A-4A75-BE83-A7555E88B7B7}" type="presParOf" srcId="{1BEF5BBF-BB62-49DF-9A98-321122E31F81}" destId="{C602A88D-283F-4A60-A139-E2732FD2D841}" srcOrd="0" destOrd="0" presId="urn:microsoft.com/office/officeart/2008/layout/VerticalCurvedList"/>
    <dgm:cxn modelId="{1E1A33C2-FD84-42D0-A209-616518841B8D}" type="presParOf" srcId="{C602A88D-283F-4A60-A139-E2732FD2D841}" destId="{5CEFC11A-886B-4145-8BCB-91F1C75485B4}" srcOrd="0" destOrd="0" presId="urn:microsoft.com/office/officeart/2008/layout/VerticalCurvedList"/>
    <dgm:cxn modelId="{9D7C6EC5-5F28-481F-A29A-7C47BC1149E0}" type="presParOf" srcId="{5CEFC11A-886B-4145-8BCB-91F1C75485B4}" destId="{5D8FA9B6-101A-45D3-A615-BD398970C553}" srcOrd="0" destOrd="0" presId="urn:microsoft.com/office/officeart/2008/layout/VerticalCurvedList"/>
    <dgm:cxn modelId="{C7F3C406-E658-45F5-ACBB-1DC34BF2886C}" type="presParOf" srcId="{5CEFC11A-886B-4145-8BCB-91F1C75485B4}" destId="{103C9E7A-0F7C-4F55-9A66-A20C8DA490FF}" srcOrd="1" destOrd="0" presId="urn:microsoft.com/office/officeart/2008/layout/VerticalCurvedList"/>
    <dgm:cxn modelId="{07677ADC-0988-45BF-B3FF-C7F695320C8C}" type="presParOf" srcId="{5CEFC11A-886B-4145-8BCB-91F1C75485B4}" destId="{D559B56A-F231-444F-8323-949FDB1B4495}" srcOrd="2" destOrd="0" presId="urn:microsoft.com/office/officeart/2008/layout/VerticalCurvedList"/>
    <dgm:cxn modelId="{60F6EE74-7962-4C55-8889-77FA2F5A857C}" type="presParOf" srcId="{5CEFC11A-886B-4145-8BCB-91F1C75485B4}" destId="{4D566DB5-12D6-4E01-AFCC-0515FEEEDCA7}" srcOrd="3" destOrd="0" presId="urn:microsoft.com/office/officeart/2008/layout/VerticalCurvedList"/>
    <dgm:cxn modelId="{7FF0EDC0-DCD7-4C3B-A18F-7F40666E4D6B}" type="presParOf" srcId="{C602A88D-283F-4A60-A139-E2732FD2D841}" destId="{FA8BDA7A-30D5-4672-B374-F1E0AA647647}" srcOrd="1" destOrd="0" presId="urn:microsoft.com/office/officeart/2008/layout/VerticalCurvedList"/>
    <dgm:cxn modelId="{EC4F2C21-631D-4879-A783-851598559CB5}" type="presParOf" srcId="{C602A88D-283F-4A60-A139-E2732FD2D841}" destId="{9FDF8EB3-D88A-45FE-87A0-A9DDCCD34B29}" srcOrd="2" destOrd="0" presId="urn:microsoft.com/office/officeart/2008/layout/VerticalCurvedList"/>
    <dgm:cxn modelId="{8810E43F-DCD9-45BA-B15D-E9C876417A90}" type="presParOf" srcId="{9FDF8EB3-D88A-45FE-87A0-A9DDCCD34B29}" destId="{E92C6D7B-4D4C-46A4-8096-8CDCDA05D383}" srcOrd="0" destOrd="0" presId="urn:microsoft.com/office/officeart/2008/layout/VerticalCurvedList"/>
    <dgm:cxn modelId="{32756381-5016-4F9C-99BA-8A8AB85B89FA}" type="presParOf" srcId="{C602A88D-283F-4A60-A139-E2732FD2D841}" destId="{AD8BA64B-6FEC-4A76-9014-55D4EC4C0862}" srcOrd="3" destOrd="0" presId="urn:microsoft.com/office/officeart/2008/layout/VerticalCurvedList"/>
    <dgm:cxn modelId="{05908F2F-94E3-4A66-8543-4E82BA493AC4}" type="presParOf" srcId="{C602A88D-283F-4A60-A139-E2732FD2D841}" destId="{A13F8BCA-60CB-4773-B829-41ABB4939F36}" srcOrd="4" destOrd="0" presId="urn:microsoft.com/office/officeart/2008/layout/VerticalCurvedList"/>
    <dgm:cxn modelId="{B0D7D54F-C851-4DBB-AF9E-1473AF08FD11}" type="presParOf" srcId="{A13F8BCA-60CB-4773-B829-41ABB4939F36}" destId="{12898154-2264-487C-80BD-7165DA44A7FA}" srcOrd="0" destOrd="0" presId="urn:microsoft.com/office/officeart/2008/layout/VerticalCurvedList"/>
    <dgm:cxn modelId="{1772FEE3-79E7-4FD3-8190-85E39DBDD710}" type="presParOf" srcId="{C602A88D-283F-4A60-A139-E2732FD2D841}" destId="{29DFFD2D-05A9-40E6-BA4A-A0A1CDAC5105}" srcOrd="5" destOrd="0" presId="urn:microsoft.com/office/officeart/2008/layout/VerticalCurvedList"/>
    <dgm:cxn modelId="{904311C5-6AA5-4FFC-BBA7-702BB31884BA}" type="presParOf" srcId="{C602A88D-283F-4A60-A139-E2732FD2D841}" destId="{061D22B1-6CAB-43CD-A3E8-8E48DD94208C}" srcOrd="6" destOrd="0" presId="urn:microsoft.com/office/officeart/2008/layout/VerticalCurvedList"/>
    <dgm:cxn modelId="{913B8D59-A70A-4740-9150-219B8D69A50D}" type="presParOf" srcId="{061D22B1-6CAB-43CD-A3E8-8E48DD94208C}" destId="{35493090-4249-41C0-BD32-910AA9D2FC9D}" srcOrd="0" destOrd="0" presId="urn:microsoft.com/office/officeart/2008/layout/VerticalCurvedList"/>
    <dgm:cxn modelId="{AB3016B3-E2B5-425C-832A-3348B924B652}" type="presParOf" srcId="{C602A88D-283F-4A60-A139-E2732FD2D841}" destId="{7ACBAFB1-03FD-47F6-A721-5692DE2109BC}" srcOrd="7" destOrd="0" presId="urn:microsoft.com/office/officeart/2008/layout/VerticalCurvedList"/>
    <dgm:cxn modelId="{698062C4-CB07-4E81-AE14-1F2B9F2D5FEE}" type="presParOf" srcId="{C602A88D-283F-4A60-A139-E2732FD2D841}" destId="{B684BA85-505D-45DB-A4A3-77800516AF13}" srcOrd="8" destOrd="0" presId="urn:microsoft.com/office/officeart/2008/layout/VerticalCurvedList"/>
    <dgm:cxn modelId="{5D3D8AAC-3D98-4717-8821-60DE934284D9}" type="presParOf" srcId="{B684BA85-505D-45DB-A4A3-77800516AF13}" destId="{EB27E4B2-342C-46F3-AE5F-E2A87DCD39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5768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5" name="Shape 4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19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6" name="Shape 6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509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-9" y="0"/>
            <a:ext cx="9144009" cy="6858000"/>
            <a:chOff x="-4" y="0"/>
            <a:chExt cx="9144008" cy="6858000"/>
          </a:xfrm>
        </p:grpSpPr>
        <p:pic>
          <p:nvPicPr>
            <p:cNvPr id="16" name="image3.png" descr="SD-PanelTitle-R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" y="0"/>
              <a:ext cx="9143332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" name="Shape 17"/>
            <p:cNvSpPr/>
            <p:nvPr/>
          </p:nvSpPr>
          <p:spPr>
            <a:xfrm>
              <a:off x="1515416" y="1520420"/>
              <a:ext cx="6112487" cy="381847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18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47958"/>
            <a:stretch>
              <a:fillRect/>
            </a:stretch>
          </p:blipFill>
          <p:spPr>
            <a:xfrm>
              <a:off x="59" y="3128431"/>
              <a:ext cx="1664025" cy="6126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47958"/>
            <a:stretch>
              <a:fillRect/>
            </a:stretch>
          </p:blipFill>
          <p:spPr>
            <a:xfrm>
              <a:off x="7479979" y="3128431"/>
              <a:ext cx="1664025" cy="6126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Shape 21"/>
          <p:cNvSpPr/>
          <p:nvPr/>
        </p:nvSpPr>
        <p:spPr>
          <a:xfrm>
            <a:off x="2019299" y="3471861"/>
            <a:ext cx="5113342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921934" y="1811863"/>
            <a:ext cx="5308866" cy="151553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921934" y="3598326"/>
            <a:ext cx="5308866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7007864" y="5072381"/>
            <a:ext cx="223200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176864" y="4815413"/>
            <a:ext cx="6798737" cy="56674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119" name="Shape 119"/>
          <p:cNvSpPr>
            <a:spLocks noGrp="1"/>
          </p:cNvSpPr>
          <p:nvPr>
            <p:ph type="pic" sz="half" idx="13"/>
          </p:nvPr>
        </p:nvSpPr>
        <p:spPr>
          <a:xfrm>
            <a:off x="1026260" y="1032932"/>
            <a:ext cx="7091482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1176864" y="5382152"/>
            <a:ext cx="6798737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1277935" y="4140200"/>
            <a:ext cx="6607180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1176864" y="906873"/>
            <a:ext cx="6798737" cy="3097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1176864" y="4275666"/>
            <a:ext cx="6798738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849312" y="646304"/>
            <a:ext cx="457203" cy="1102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4288" y="2568768"/>
            <a:ext cx="457203" cy="1102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7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40" name="Shape 140"/>
          <p:cNvSpPr/>
          <p:nvPr/>
        </p:nvSpPr>
        <p:spPr>
          <a:xfrm>
            <a:off x="1277937" y="414020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334332" y="982132"/>
            <a:ext cx="6400252" cy="2370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1600200" y="3352798"/>
            <a:ext cx="5892799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800"/>
            </a:lvl1pPr>
            <a:lvl2pPr marL="714375" indent="-257175" algn="r">
              <a:buClrTx/>
              <a:buFontTx/>
              <a:defRPr sz="1800"/>
            </a:lvl2pPr>
            <a:lvl3pPr marL="1200150" indent="-285750" algn="r">
              <a:buClrTx/>
              <a:buFontTx/>
              <a:defRPr sz="1800"/>
            </a:lvl3pPr>
            <a:lvl4pPr marL="1564481" indent="-192881" algn="r">
              <a:buClrTx/>
              <a:buFontTx/>
              <a:defRPr sz="1800"/>
            </a:lvl4pPr>
            <a:lvl5pPr marL="2049235" indent="-220435" algn="r">
              <a:buClrTx/>
              <a:buFontTx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3"/>
          </p:nvPr>
        </p:nvSpPr>
        <p:spPr>
          <a:xfrm>
            <a:off x="1176861" y="4343398"/>
            <a:ext cx="6798738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176867" y="3308579"/>
            <a:ext cx="6798731" cy="146880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1176867" y="4777380"/>
            <a:ext cx="6798731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714375" indent="-257175">
              <a:buClrTx/>
              <a:buFontTx/>
              <a:defRPr sz="1800">
                <a:solidFill>
                  <a:srgbClr val="000000"/>
                </a:solidFill>
              </a:defRPr>
            </a:lvl2pPr>
            <a:lvl3pPr marL="1200150" indent="-285750">
              <a:buClrTx/>
              <a:buFontTx/>
              <a:defRPr sz="1800">
                <a:solidFill>
                  <a:srgbClr val="000000"/>
                </a:solidFill>
              </a:defRPr>
            </a:lvl3pPr>
            <a:lvl4pPr marL="1564481" indent="-192881">
              <a:buClrTx/>
              <a:buFontTx/>
              <a:defRPr sz="1800">
                <a:solidFill>
                  <a:srgbClr val="000000"/>
                </a:solidFill>
              </a:defRPr>
            </a:lvl4pPr>
            <a:lvl5pPr marL="2049235" indent="-220435">
              <a:buClrTx/>
              <a:buFontTx/>
              <a:defRPr sz="18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877887" y="575736"/>
            <a:ext cx="457203" cy="122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61" name="Shape 161"/>
          <p:cNvSpPr/>
          <p:nvPr/>
        </p:nvSpPr>
        <p:spPr>
          <a:xfrm>
            <a:off x="7650163" y="2287061"/>
            <a:ext cx="457203" cy="1226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8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62" name="Shape 162"/>
          <p:cNvSpPr/>
          <p:nvPr/>
        </p:nvSpPr>
        <p:spPr>
          <a:xfrm>
            <a:off x="1277937" y="342900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9" cy="2243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1176867" y="3639310"/>
            <a:ext cx="6798731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3"/>
          </p:nvPr>
        </p:nvSpPr>
        <p:spPr>
          <a:xfrm>
            <a:off x="1176864" y="4529666"/>
            <a:ext cx="6798737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1277935" y="3429000"/>
            <a:ext cx="6607180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1176864" y="982131"/>
            <a:ext cx="6798735" cy="22944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1176867" y="3566159"/>
            <a:ext cx="6798731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3"/>
          </p:nvPr>
        </p:nvSpPr>
        <p:spPr>
          <a:xfrm>
            <a:off x="1176866" y="4470398"/>
            <a:ext cx="6798734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1277935" y="2354262"/>
            <a:ext cx="6607180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sz="half" idx="1"/>
          </p:nvPr>
        </p:nvSpPr>
        <p:spPr>
          <a:xfrm>
            <a:off x="1176864" y="2490135"/>
            <a:ext cx="6798738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 flipH="1">
            <a:off x="6245224" y="906462"/>
            <a:ext cx="4" cy="4968879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6356667" y="906873"/>
            <a:ext cx="1618930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sz="half" idx="1"/>
          </p:nvPr>
        </p:nvSpPr>
        <p:spPr>
          <a:xfrm>
            <a:off x="1176867" y="906873"/>
            <a:ext cx="4915509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6"/>
          <p:cNvGrpSpPr/>
          <p:nvPr/>
        </p:nvGrpSpPr>
        <p:grpSpPr>
          <a:xfrm>
            <a:off x="-9" y="0"/>
            <a:ext cx="9144009" cy="6858000"/>
            <a:chOff x="-4" y="0"/>
            <a:chExt cx="9144008" cy="6858000"/>
          </a:xfrm>
        </p:grpSpPr>
        <p:pic>
          <p:nvPicPr>
            <p:cNvPr id="212" name="image3.png" descr="SD-PanelTitle-R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" y="0"/>
              <a:ext cx="9143332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3" name="Shape 213"/>
            <p:cNvSpPr/>
            <p:nvPr/>
          </p:nvSpPr>
          <p:spPr>
            <a:xfrm>
              <a:off x="1515416" y="1520420"/>
              <a:ext cx="6112487" cy="381847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14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47958"/>
            <a:stretch>
              <a:fillRect/>
            </a:stretch>
          </p:blipFill>
          <p:spPr>
            <a:xfrm>
              <a:off x="59" y="3128431"/>
              <a:ext cx="1664025" cy="6126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image4.png" descr="HDRibbonTitle-UniformTrim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47958"/>
            <a:stretch>
              <a:fillRect/>
            </a:stretch>
          </p:blipFill>
          <p:spPr>
            <a:xfrm>
              <a:off x="7479979" y="3128431"/>
              <a:ext cx="1664025" cy="6126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7" name="Shape 217"/>
          <p:cNvSpPr/>
          <p:nvPr/>
        </p:nvSpPr>
        <p:spPr>
          <a:xfrm>
            <a:off x="2019299" y="3471861"/>
            <a:ext cx="5113342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1921934" y="1811863"/>
            <a:ext cx="5308866" cy="151553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1921934" y="3598326"/>
            <a:ext cx="5308866" cy="137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7007864" y="5072381"/>
            <a:ext cx="223200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1277937" y="235585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half" idx="1"/>
          </p:nvPr>
        </p:nvSpPr>
        <p:spPr>
          <a:xfrm>
            <a:off x="1176337" y="2490788"/>
            <a:ext cx="6799265" cy="3444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1277937" y="235585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sz="half" idx="1"/>
          </p:nvPr>
        </p:nvSpPr>
        <p:spPr>
          <a:xfrm>
            <a:off x="1176337" y="2490788"/>
            <a:ext cx="6799265" cy="3444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1277937" y="3598861"/>
            <a:ext cx="6596062" cy="5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1278464" y="1641412"/>
            <a:ext cx="6595535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xfrm>
            <a:off x="1278464" y="3734858"/>
            <a:ext cx="6595535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9" name="Shape 2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1277937" y="235585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xfrm>
            <a:off x="1176864" y="2487166"/>
            <a:ext cx="333756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1277937" y="2354262"/>
            <a:ext cx="6596062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xfrm>
            <a:off x="1176867" y="2658533"/>
            <a:ext cx="333756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3"/>
          </p:nvPr>
        </p:nvSpPr>
        <p:spPr>
          <a:xfrm>
            <a:off x="4641832" y="2658533"/>
            <a:ext cx="333756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1277937" y="2354262"/>
            <a:ext cx="6596062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1277937" y="2913062"/>
            <a:ext cx="2333628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xfrm>
            <a:off x="1176864" y="1388534"/>
            <a:ext cx="2536801" cy="13716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sz="half" idx="1"/>
          </p:nvPr>
        </p:nvSpPr>
        <p:spPr>
          <a:xfrm>
            <a:off x="4120062" y="982132"/>
            <a:ext cx="3855540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3"/>
          </p:nvPr>
        </p:nvSpPr>
        <p:spPr>
          <a:xfrm>
            <a:off x="1176864" y="3031064"/>
            <a:ext cx="2536801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1176864" y="1883829"/>
            <a:ext cx="3632204" cy="13716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305" name="Shape 305"/>
          <p:cNvSpPr>
            <a:spLocks noGrp="1"/>
          </p:cNvSpPr>
          <p:nvPr>
            <p:ph type="pic" sz="half" idx="13"/>
          </p:nvPr>
        </p:nvSpPr>
        <p:spPr>
          <a:xfrm>
            <a:off x="5183068" y="1032932"/>
            <a:ext cx="2929466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xfrm>
            <a:off x="1176864" y="3255431"/>
            <a:ext cx="3632204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7" name="Shape 3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176864" y="4815413"/>
            <a:ext cx="6798737" cy="56674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315" name="Shape 315"/>
          <p:cNvSpPr>
            <a:spLocks noGrp="1"/>
          </p:cNvSpPr>
          <p:nvPr>
            <p:ph type="pic" sz="half" idx="13"/>
          </p:nvPr>
        </p:nvSpPr>
        <p:spPr>
          <a:xfrm>
            <a:off x="1026260" y="1032932"/>
            <a:ext cx="7091482" cy="3361272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xfrm>
            <a:off x="1176864" y="5382152"/>
            <a:ext cx="6798737" cy="493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1277935" y="4140200"/>
            <a:ext cx="6607180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1176864" y="906873"/>
            <a:ext cx="6798737" cy="3097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"/>
          </p:nvPr>
        </p:nvSpPr>
        <p:spPr>
          <a:xfrm>
            <a:off x="1176864" y="4275666"/>
            <a:ext cx="6798738" cy="160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 algn="ctr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 algn="ctr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 algn="ctr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 algn="ctr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7" name="Shape 3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1277937" y="3598861"/>
            <a:ext cx="6596062" cy="5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8464" y="1641412"/>
            <a:ext cx="6595535" cy="182251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1278464" y="3734858"/>
            <a:ext cx="6595535" cy="109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849312" y="646304"/>
            <a:ext cx="457203" cy="1102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335" name="Shape 335"/>
          <p:cNvSpPr/>
          <p:nvPr/>
        </p:nvSpPr>
        <p:spPr>
          <a:xfrm>
            <a:off x="7634288" y="2568768"/>
            <a:ext cx="457203" cy="1102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7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336" name="Shape 336"/>
          <p:cNvSpPr/>
          <p:nvPr/>
        </p:nvSpPr>
        <p:spPr>
          <a:xfrm>
            <a:off x="1277937" y="414020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1334332" y="982132"/>
            <a:ext cx="6400252" cy="2370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xfrm>
            <a:off x="1600200" y="3352798"/>
            <a:ext cx="5892799" cy="651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1800"/>
            </a:lvl1pPr>
            <a:lvl2pPr marL="714375" indent="-257175" algn="r">
              <a:buClrTx/>
              <a:buFontTx/>
              <a:defRPr sz="1800"/>
            </a:lvl2pPr>
            <a:lvl3pPr marL="1200150" indent="-285750" algn="r">
              <a:buClrTx/>
              <a:buFontTx/>
              <a:defRPr sz="1800"/>
            </a:lvl3pPr>
            <a:lvl4pPr marL="1564481" indent="-192881" algn="r">
              <a:buClrTx/>
              <a:buFontTx/>
              <a:defRPr sz="1800"/>
            </a:lvl4pPr>
            <a:lvl5pPr marL="2049235" indent="-220435" algn="r">
              <a:buClrTx/>
              <a:buFontTx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3"/>
          </p:nvPr>
        </p:nvSpPr>
        <p:spPr>
          <a:xfrm>
            <a:off x="1176861" y="4343398"/>
            <a:ext cx="6798738" cy="15324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xfrm>
            <a:off x="1176867" y="3308579"/>
            <a:ext cx="6798731" cy="146880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xfrm>
            <a:off x="1176867" y="4777380"/>
            <a:ext cx="6798731" cy="86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714375" indent="-257175">
              <a:buClrTx/>
              <a:buFontTx/>
              <a:defRPr sz="1800">
                <a:solidFill>
                  <a:srgbClr val="000000"/>
                </a:solidFill>
              </a:defRPr>
            </a:lvl2pPr>
            <a:lvl3pPr marL="1200150" indent="-285750">
              <a:buClrTx/>
              <a:buFontTx/>
              <a:defRPr sz="1800">
                <a:solidFill>
                  <a:srgbClr val="000000"/>
                </a:solidFill>
              </a:defRPr>
            </a:lvl3pPr>
            <a:lvl4pPr marL="1564481" indent="-192881">
              <a:buClrTx/>
              <a:buFontTx/>
              <a:defRPr sz="1800">
                <a:solidFill>
                  <a:srgbClr val="000000"/>
                </a:solidFill>
              </a:defRPr>
            </a:lvl4pPr>
            <a:lvl5pPr marL="2049235" indent="-220435">
              <a:buClrTx/>
              <a:buFontTx/>
              <a:defRPr sz="18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9" name="Shape 3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877887" y="575736"/>
            <a:ext cx="457203" cy="122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357" name="Shape 357"/>
          <p:cNvSpPr/>
          <p:nvPr/>
        </p:nvSpPr>
        <p:spPr>
          <a:xfrm>
            <a:off x="7650163" y="2287061"/>
            <a:ext cx="457203" cy="1226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8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358" name="Shape 358"/>
          <p:cNvSpPr/>
          <p:nvPr/>
        </p:nvSpPr>
        <p:spPr>
          <a:xfrm>
            <a:off x="1277937" y="342900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9" cy="2243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xfrm>
            <a:off x="1176867" y="3639310"/>
            <a:ext cx="6798731" cy="8869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1" name="Shape 361"/>
          <p:cNvSpPr>
            <a:spLocks noGrp="1"/>
          </p:cNvSpPr>
          <p:nvPr>
            <p:ph type="body" sz="quarter" idx="13"/>
          </p:nvPr>
        </p:nvSpPr>
        <p:spPr>
          <a:xfrm>
            <a:off x="1176864" y="4529666"/>
            <a:ext cx="6798737" cy="134620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362" name="Shape 3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Истина или ложь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1277935" y="3429000"/>
            <a:ext cx="6607180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1176864" y="982131"/>
            <a:ext cx="6798735" cy="22944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"/>
          </p:nvPr>
        </p:nvSpPr>
        <p:spPr>
          <a:xfrm>
            <a:off x="1176867" y="3566159"/>
            <a:ext cx="6798731" cy="90525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742950" indent="-285750">
              <a:buClrTx/>
              <a:buFontTx/>
              <a:defRPr sz="2000">
                <a:solidFill>
                  <a:srgbClr val="000000"/>
                </a:solidFill>
              </a:defRPr>
            </a:lvl2pPr>
            <a:lvl3pPr marL="1231900" indent="-317500">
              <a:buClrTx/>
              <a:buFontTx/>
              <a:defRPr sz="2000">
                <a:solidFill>
                  <a:srgbClr val="000000"/>
                </a:solidFill>
              </a:defRPr>
            </a:lvl3pPr>
            <a:lvl4pPr marL="1585912" indent="-214312">
              <a:buClrTx/>
              <a:buFontTx/>
              <a:defRPr sz="2000">
                <a:solidFill>
                  <a:srgbClr val="000000"/>
                </a:solidFill>
              </a:defRPr>
            </a:lvl4pPr>
            <a:lvl5pPr marL="2073728" indent="-244928">
              <a:buClrTx/>
              <a:buFontTx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sz="quarter" idx="13"/>
          </p:nvPr>
        </p:nvSpPr>
        <p:spPr>
          <a:xfrm>
            <a:off x="1176866" y="4470398"/>
            <a:ext cx="6798734" cy="140547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373" name="Shape 3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1277935" y="2354262"/>
            <a:ext cx="6607180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82" name="Shape 382"/>
          <p:cNvSpPr>
            <a:spLocks noGrp="1"/>
          </p:cNvSpPr>
          <p:nvPr>
            <p:ph type="body" sz="half" idx="1"/>
          </p:nvPr>
        </p:nvSpPr>
        <p:spPr>
          <a:xfrm>
            <a:off x="1176864" y="2490135"/>
            <a:ext cx="6798738" cy="3385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/>
        </p:nvSpPr>
        <p:spPr>
          <a:xfrm flipH="1">
            <a:off x="6245224" y="906462"/>
            <a:ext cx="4" cy="4968879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6356667" y="906873"/>
            <a:ext cx="1618930" cy="496899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sz="half" idx="1"/>
          </p:nvPr>
        </p:nvSpPr>
        <p:spPr>
          <a:xfrm>
            <a:off x="1176867" y="906873"/>
            <a:ext cx="4915509" cy="4968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3" name="Shape 3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1277937" y="2355850"/>
            <a:ext cx="6596062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1176864" y="2487166"/>
            <a:ext cx="3337563" cy="3447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277937" y="2354262"/>
            <a:ext cx="6596062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176337" y="915987"/>
            <a:ext cx="6799265" cy="13033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1176867" y="2658533"/>
            <a:ext cx="3337563" cy="5762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buFontTx/>
              <a:defRPr>
                <a:solidFill>
                  <a:schemeClr val="accent1"/>
                </a:solidFill>
              </a:defRPr>
            </a:lvl2pPr>
            <a:lvl3pPr>
              <a:buClrTx/>
              <a:buFontTx/>
              <a:defRPr>
                <a:solidFill>
                  <a:schemeClr val="accent1"/>
                </a:solidFill>
              </a:defRPr>
            </a:lvl3pPr>
            <a:lvl4pPr>
              <a:buClrTx/>
              <a:buFontTx/>
              <a:defRPr>
                <a:solidFill>
                  <a:schemeClr val="accent1"/>
                </a:solidFill>
              </a:defRPr>
            </a:lvl4pPr>
            <a:lvl5pPr>
              <a:buClrTx/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quarter" idx="13"/>
          </p:nvPr>
        </p:nvSpPr>
        <p:spPr>
          <a:xfrm>
            <a:off x="4641832" y="2658533"/>
            <a:ext cx="3337560" cy="57626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1277937" y="2354262"/>
            <a:ext cx="6596062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1277937" y="2913062"/>
            <a:ext cx="2333628" cy="4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176864" y="1388534"/>
            <a:ext cx="2536801" cy="13716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half" idx="1"/>
          </p:nvPr>
        </p:nvSpPr>
        <p:spPr>
          <a:xfrm>
            <a:off x="4120062" y="982132"/>
            <a:ext cx="3855540" cy="4893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3"/>
          </p:nvPr>
        </p:nvSpPr>
        <p:spPr>
          <a:xfrm>
            <a:off x="1176864" y="3031064"/>
            <a:ext cx="2536801" cy="24384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1176864" y="1883829"/>
            <a:ext cx="3632204" cy="13716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109" name="Shape 109"/>
          <p:cNvSpPr>
            <a:spLocks noGrp="1"/>
          </p:cNvSpPr>
          <p:nvPr>
            <p:ph type="pic" sz="half" idx="13"/>
          </p:nvPr>
        </p:nvSpPr>
        <p:spPr>
          <a:xfrm>
            <a:off x="5183068" y="1032932"/>
            <a:ext cx="2929466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176864" y="3255431"/>
            <a:ext cx="3632204" cy="1828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 sz="1600"/>
            </a:lvl1pPr>
            <a:lvl2pPr marL="685800" indent="-228600" algn="ctr">
              <a:buClrTx/>
              <a:buFontTx/>
              <a:defRPr sz="1600"/>
            </a:lvl2pPr>
            <a:lvl3pPr marL="1168400" indent="-254000" algn="ctr">
              <a:buClrTx/>
              <a:buFontTx/>
              <a:defRPr sz="1600"/>
            </a:lvl3pPr>
            <a:lvl4pPr marL="1543050" indent="-171450" algn="ctr">
              <a:buClrTx/>
              <a:buFontTx/>
              <a:defRPr sz="1600"/>
            </a:lvl4pPr>
            <a:lvl5pPr marL="2024742" indent="-195942" algn="ctr">
              <a:buClrTx/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7" y="0"/>
            <a:ext cx="9151944" cy="6858000"/>
            <a:chOff x="-3" y="0"/>
            <a:chExt cx="9151942" cy="6858000"/>
          </a:xfrm>
        </p:grpSpPr>
        <p:pic>
          <p:nvPicPr>
            <p:cNvPr id="2" name="image1.png" descr="SD-PanelContent.png"/>
            <p:cNvPicPr>
              <a:picLocks noChangeAspect="1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-4" y="0"/>
              <a:ext cx="9143477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" name="Shape 3"/>
            <p:cNvSpPr/>
            <p:nvPr/>
          </p:nvSpPr>
          <p:spPr>
            <a:xfrm>
              <a:off x="553853" y="542804"/>
              <a:ext cx="8039315" cy="5756395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4" name="image2.png" descr="HDRibbonContent-UniformTrim.png"/>
            <p:cNvPicPr>
              <a:picLocks noChangeAspect="1"/>
            </p:cNvPicPr>
            <p:nvPr/>
          </p:nvPicPr>
          <p:blipFill>
            <a:blip r:embed="rId39">
              <a:extLst/>
            </a:blip>
            <a:srcRect l="2" r="14240"/>
            <a:stretch>
              <a:fillRect/>
            </a:stretch>
          </p:blipFill>
          <p:spPr>
            <a:xfrm>
              <a:off x="-4" y="3128433"/>
              <a:ext cx="685764" cy="6064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image2.png" descr="HDRibbonContent-UniformTrim.png"/>
            <p:cNvPicPr>
              <a:picLocks noChangeAspect="1"/>
            </p:cNvPicPr>
            <p:nvPr/>
          </p:nvPicPr>
          <p:blipFill>
            <a:blip r:embed="rId39">
              <a:extLst/>
            </a:blip>
            <a:srcRect l="2" r="14240"/>
            <a:stretch>
              <a:fillRect/>
            </a:stretch>
          </p:blipFill>
          <p:spPr>
            <a:xfrm>
              <a:off x="8466175" y="3128433"/>
              <a:ext cx="685765" cy="6064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7752403" y="5978844"/>
            <a:ext cx="223199" cy="243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1pPr>
      <a:lvl2pPr marL="8001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2pPr>
      <a:lvl3pPr marL="1295400" marR="0" indent="-3810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3pPr>
      <a:lvl4pPr marL="1628775" marR="0" indent="-25717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4pPr>
      <a:lvl5pPr marL="2122714" marR="0" indent="-29391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5pPr>
      <a:lvl6pPr marL="26778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31350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3592283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4049483" marR="0" indent="-391883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/>
        </p:nvSpPr>
        <p:spPr>
          <a:xfrm>
            <a:off x="630377" y="1889123"/>
            <a:ext cx="8153401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4800" b="1">
                <a:latin typeface="Garamond"/>
                <a:ea typeface="Garamond"/>
                <a:cs typeface="Garamond"/>
                <a:sym typeface="Garamond"/>
              </a:defRPr>
            </a:pPr>
            <a:r>
              <a:rPr lang="ru-RU" sz="4200" dirty="0" smtClean="0"/>
              <a:t>О задачах университета по выполнению Программы развития на 2017-2021 гг.</a:t>
            </a:r>
            <a:endParaRPr sz="4200" dirty="0"/>
          </a:p>
        </p:txBody>
      </p:sp>
      <p:sp>
        <p:nvSpPr>
          <p:cNvPr id="403" name="Shape 403"/>
          <p:cNvSpPr/>
          <p:nvPr/>
        </p:nvSpPr>
        <p:spPr>
          <a:xfrm>
            <a:off x="2491526" y="5232043"/>
            <a:ext cx="4724402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800">
                <a:latin typeface="Garamond"/>
                <a:ea typeface="Garamond"/>
                <a:cs typeface="Garamond"/>
                <a:sym typeface="Garamond"/>
              </a:defRPr>
            </a:pPr>
            <a:r>
              <a:rPr lang="ru-RU" dirty="0" smtClean="0"/>
              <a:t>В</a:t>
            </a:r>
            <a:r>
              <a:rPr dirty="0" smtClean="0"/>
              <a:t>.</a:t>
            </a:r>
            <a:r>
              <a:rPr lang="ru-RU" dirty="0" smtClean="0"/>
              <a:t>Е</a:t>
            </a:r>
            <a:r>
              <a:rPr dirty="0" smtClean="0"/>
              <a:t>. </a:t>
            </a:r>
            <a:r>
              <a:rPr lang="ru-RU" dirty="0" smtClean="0"/>
              <a:t>Федоров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29" y="961901"/>
            <a:ext cx="6733309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Развитие кооперационных связей с российскими и зарубежными учеными и научными </a:t>
            </a:r>
            <a:r>
              <a:rPr lang="ru-RU" sz="2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организациями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aramond" panose="02020404030301010803" pitchFamily="18" charset="0"/>
              </a:rPr>
              <a:t>Поддержка публикационной активности ученых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aramond" panose="02020404030301010803" pitchFamily="18" charset="0"/>
              </a:rPr>
              <a:t>Разработка и внедрение программ международного признания результатов научной деятельности </a:t>
            </a:r>
            <a:r>
              <a:rPr lang="ru-RU" dirty="0" err="1" smtClean="0">
                <a:latin typeface="Garamond" panose="02020404030301010803" pitchFamily="18" charset="0"/>
              </a:rPr>
              <a:t>ЧелГУ</a:t>
            </a:r>
            <a:r>
              <a:rPr lang="ru-RU" dirty="0" smtClean="0">
                <a:latin typeface="Garamond" panose="02020404030301010803" pitchFamily="18" charset="0"/>
              </a:rPr>
              <a:t> по приоритетным направлениям научной деятельности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aramond" panose="02020404030301010803" pitchFamily="18" charset="0"/>
              </a:rPr>
              <a:t>Создание эффективных механизмов международного сотрудничества, направленного на повышение уровня научных работ </a:t>
            </a:r>
            <a:r>
              <a:rPr lang="ru-RU" dirty="0" err="1" smtClean="0">
                <a:latin typeface="Garamond" panose="02020404030301010803" pitchFamily="18" charset="0"/>
              </a:rPr>
              <a:t>ЧелГУ</a:t>
            </a:r>
            <a:endParaRPr lang="ru-RU" dirty="0" smtClean="0">
              <a:latin typeface="Garamond" panose="02020404030301010803" pitchFamily="18" charset="0"/>
            </a:endParaRPr>
          </a:p>
          <a:p>
            <a:pPr lvl="0"/>
            <a:endParaRPr lang="ru-RU" sz="1600" dirty="0">
              <a:latin typeface="Garamond" panose="02020404030301010803" pitchFamily="18" charset="0"/>
            </a:endParaRPr>
          </a:p>
          <a:p>
            <a:pPr lvl="0"/>
            <a:r>
              <a:rPr lang="ru-RU" sz="2400" b="1" dirty="0" smtClean="0">
                <a:latin typeface="Garamond" panose="02020404030301010803" pitchFamily="18" charset="0"/>
              </a:rPr>
              <a:t>Построение инновационной системы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aramond" panose="02020404030301010803" pitchFamily="18" charset="0"/>
              </a:rPr>
              <a:t>Системное формирование потенциала инновационной деятельности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aramond" panose="02020404030301010803" pitchFamily="18" charset="0"/>
              </a:rPr>
              <a:t>Создание центров превосходства во взаимодействии с институтами РАН, предприятиями и организациями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aramond" panose="02020404030301010803" pitchFamily="18" charset="0"/>
              </a:rPr>
              <a:t>Создание объектов современной инновационной инфраструктуры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aramond" panose="02020404030301010803" pitchFamily="18" charset="0"/>
              </a:rPr>
              <a:t>Создание на базе Университета молодежного инновационного технологического </a:t>
            </a:r>
            <a:r>
              <a:rPr lang="ru-RU" dirty="0" err="1" smtClean="0">
                <a:latin typeface="Garamond" panose="02020404030301010803" pitchFamily="18" charset="0"/>
              </a:rPr>
              <a:t>кванториума</a:t>
            </a:r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3981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421" y="926275"/>
            <a:ext cx="691143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1600" dirty="0" smtClean="0">
                <a:latin typeface="Helvetica"/>
                <a:cs typeface="Helvetica"/>
              </a:rPr>
              <a:t>К положительным сторонам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ru-RU" sz="1600" dirty="0" smtClean="0">
                <a:latin typeface="Helvetica"/>
                <a:cs typeface="Helvetica"/>
              </a:rPr>
              <a:t>научной деятельности относится большое количество цитирований в информационно-аналитических системах, в том числе в </a:t>
            </a:r>
            <a:r>
              <a:rPr lang="en-US" sz="1600" dirty="0" smtClean="0">
                <a:latin typeface="Helvetica"/>
                <a:cs typeface="Helvetica"/>
              </a:rPr>
              <a:t>Web of Science </a:t>
            </a:r>
            <a:r>
              <a:rPr lang="ru-RU" sz="1600" dirty="0" smtClean="0">
                <a:latin typeface="Helvetica"/>
                <a:cs typeface="Helvetica"/>
              </a:rPr>
              <a:t>и </a:t>
            </a:r>
            <a:r>
              <a:rPr lang="en-US" sz="1600" dirty="0" smtClean="0">
                <a:latin typeface="Helvetica"/>
                <a:cs typeface="Helvetica"/>
              </a:rPr>
              <a:t>Scopus</a:t>
            </a:r>
            <a:endParaRPr lang="ru-RU" sz="1600" dirty="0" smtClean="0">
              <a:latin typeface="Helvetica"/>
              <a:cs typeface="Helvetica"/>
            </a:endParaRPr>
          </a:p>
          <a:p>
            <a:pPr marL="342900" lvl="0" indent="-342900">
              <a:buAutoNum type="arabicPeriod"/>
            </a:pPr>
            <a:r>
              <a:rPr lang="ru-RU" sz="1600" dirty="0" smtClean="0">
                <a:latin typeface="Helvetica"/>
                <a:cs typeface="Helvetica"/>
              </a:rPr>
              <a:t>Количество публикаций </a:t>
            </a:r>
            <a:r>
              <a:rPr lang="en-US" sz="1600" dirty="0"/>
              <a:t>в Web of Science и </a:t>
            </a:r>
            <a:r>
              <a:rPr lang="en-US" sz="1600" dirty="0" smtClean="0"/>
              <a:t>Scopus</a:t>
            </a:r>
            <a:r>
              <a:rPr lang="ru-RU" sz="1600" dirty="0" smtClean="0"/>
              <a:t> находится на хорошем уровне, хотя в 2019 году наблюдается его небольшое снижение, в то время как плановый показатель резко вырос.</a:t>
            </a:r>
          </a:p>
          <a:p>
            <a:pPr marL="342900" lvl="0" indent="-342900">
              <a:buAutoNum type="arabicPeriod"/>
            </a:pPr>
            <a:r>
              <a:rPr lang="ru-RU" sz="1600" dirty="0" smtClean="0"/>
              <a:t>Количество журналов списка ВАК не соответствует плановому показателю, но прогресс здесь очевиден. Отметим также соответствие плану количества журналов в </a:t>
            </a:r>
            <a:r>
              <a:rPr lang="en-US" sz="1600" dirty="0" smtClean="0"/>
              <a:t>Scopus.</a:t>
            </a:r>
            <a:r>
              <a:rPr lang="ru-RU" sz="1600" dirty="0" smtClean="0"/>
              <a:t> </a:t>
            </a:r>
          </a:p>
          <a:p>
            <a:pPr marL="342900" lvl="0" indent="-342900">
              <a:buAutoNum type="arabicPeriod"/>
            </a:pPr>
            <a:r>
              <a:rPr lang="ru-RU" sz="1600" dirty="0" smtClean="0"/>
              <a:t>Достигнуто соглашение о размещении </a:t>
            </a:r>
            <a:r>
              <a:rPr lang="ru-RU" sz="1600" dirty="0" err="1" smtClean="0"/>
              <a:t>Предствительства</a:t>
            </a:r>
            <a:r>
              <a:rPr lang="ru-RU" sz="1600" dirty="0" smtClean="0"/>
              <a:t> </a:t>
            </a:r>
            <a:r>
              <a:rPr lang="ru-RU" sz="1600" dirty="0" err="1" smtClean="0"/>
              <a:t>УрО</a:t>
            </a:r>
            <a:r>
              <a:rPr lang="ru-RU" sz="1600" dirty="0" smtClean="0"/>
              <a:t> РАН в </a:t>
            </a:r>
            <a:r>
              <a:rPr lang="ru-RU" sz="1600" dirty="0" err="1" smtClean="0"/>
              <a:t>ЧелГУ</a:t>
            </a:r>
            <a:r>
              <a:rPr lang="ru-RU" sz="1600" dirty="0" smtClean="0"/>
              <a:t>.</a:t>
            </a:r>
            <a:endParaRPr lang="en-US" sz="1600" dirty="0"/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Слабыми местами </a:t>
            </a:r>
            <a:r>
              <a:rPr lang="ru-RU" sz="1600" dirty="0" smtClean="0">
                <a:latin typeface="Helvetica"/>
                <a:cs typeface="Helvetica"/>
              </a:rPr>
              <a:t>этого направления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деятельности являются 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Объемы НИОКР.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1600" dirty="0" smtClean="0">
                <a:latin typeface="Helvetica"/>
                <a:cs typeface="Helvetica"/>
              </a:rPr>
              <a:t>Количество аспирантов и их защит.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Количество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диссертационных советов (здесь есть подвижки).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1600" noProof="0" dirty="0" smtClean="0">
                <a:latin typeface="Helvetica"/>
                <a:cs typeface="Helvetica"/>
              </a:rPr>
              <a:t>Отсутствие инновационной инфраструктуры.</a:t>
            </a:r>
            <a:endParaRPr kumimoji="0" lang="ru-RU" sz="16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9903154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07"/>
          <p:cNvSpPr txBox="1">
            <a:spLocks/>
          </p:cNvSpPr>
          <p:nvPr/>
        </p:nvSpPr>
        <p:spPr>
          <a:xfrm>
            <a:off x="1590135" y="917273"/>
            <a:ext cx="7315200" cy="69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hangingPunct="1"/>
            <a:endParaRPr lang="ru-RU" dirty="0"/>
          </a:p>
        </p:txBody>
      </p:sp>
      <p:sp>
        <p:nvSpPr>
          <p:cNvPr id="5" name="Shape 407"/>
          <p:cNvSpPr txBox="1">
            <a:spLocks/>
          </p:cNvSpPr>
          <p:nvPr/>
        </p:nvSpPr>
        <p:spPr>
          <a:xfrm>
            <a:off x="1590135" y="917273"/>
            <a:ext cx="7315200" cy="69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85000" lnSpcReduction="20000"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hangingPunct="1"/>
            <a:r>
              <a:rPr lang="ru-RU" sz="2800" dirty="0">
                <a:solidFill>
                  <a:srgbClr val="000000"/>
                </a:solidFill>
                <a:latin typeface="Garamond" panose="02020404030301010803" pitchFamily="18" charset="0"/>
                <a:sym typeface="Helvetica"/>
              </a:rPr>
              <a:t>Развитие кадрового потенциала Университета и формирование его организационной культуры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5315142"/>
              </p:ext>
            </p:extLst>
          </p:nvPr>
        </p:nvGraphicFramePr>
        <p:xfrm>
          <a:off x="1037230" y="1611015"/>
          <a:ext cx="7190739" cy="485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4974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07"/>
          <p:cNvSpPr txBox="1">
            <a:spLocks/>
          </p:cNvSpPr>
          <p:nvPr/>
        </p:nvSpPr>
        <p:spPr>
          <a:xfrm>
            <a:off x="1590135" y="917273"/>
            <a:ext cx="7315200" cy="69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hangingPunct="1"/>
            <a:r>
              <a:rPr lang="ru-RU" sz="2800" dirty="0" smtClean="0">
                <a:solidFill>
                  <a:srgbClr val="000000"/>
                </a:solidFill>
                <a:latin typeface="Garamond" panose="02020404030301010803" pitchFamily="18" charset="0"/>
                <a:sym typeface="Helvetica"/>
              </a:rPr>
              <a:t>Развитие международной деятельности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12382526"/>
              </p:ext>
            </p:extLst>
          </p:nvPr>
        </p:nvGraphicFramePr>
        <p:xfrm>
          <a:off x="1037230" y="1611015"/>
          <a:ext cx="7190739" cy="485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862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1922" y="878775"/>
            <a:ext cx="71845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Международное сотрудничество в образовательной </a:t>
            </a:r>
            <a:r>
              <a:rPr lang="ru-RU" sz="2400" b="1" dirty="0" smtClean="0"/>
              <a:t>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и реализация программ «двойных дипломов» </a:t>
            </a:r>
            <a:r>
              <a:rPr lang="ru-RU" dirty="0" err="1" smtClean="0"/>
              <a:t>бакалавриата</a:t>
            </a:r>
            <a:r>
              <a:rPr lang="ru-RU" dirty="0" smtClean="0"/>
              <a:t> и магистратуры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и реализация образовательных программ на английском языке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Формирование системного подхода к преподаванию русского как иностранного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Международное сотрудничество в области научно-исследовательской и инновационной деятельности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Развитие международной кооперации в области научных </a:t>
            </a:r>
            <a:r>
              <a:rPr lang="ru-RU" dirty="0"/>
              <a:t>исследований </a:t>
            </a:r>
            <a:r>
              <a:rPr lang="ru-RU" dirty="0" smtClean="0"/>
              <a:t>в соответствии </a:t>
            </a:r>
            <a:r>
              <a:rPr lang="ru-RU" dirty="0"/>
              <a:t>с </a:t>
            </a:r>
            <a:r>
              <a:rPr lang="ru-RU" dirty="0" smtClean="0"/>
              <a:t>приоритетными направлениями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Формирование системы участия Университета в международных конкурсах, грантах и программах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81461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1299" y="961901"/>
            <a:ext cx="701831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Академическая мобильность студентов, аспирантов и НПР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программ языковой подготовки обучающихся и НПР для углубленного изучения профессионально-ориентированного иностранного языка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Формирование фонда сетевого взаимодействия с вузами-партнерами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Привлечение национальных и зарубежных </a:t>
            </a:r>
            <a:r>
              <a:rPr lang="ru-RU" dirty="0" err="1" smtClean="0"/>
              <a:t>грантодателей</a:t>
            </a:r>
            <a:r>
              <a:rPr lang="ru-RU" dirty="0" smtClean="0"/>
              <a:t> для расширения академической мобильности студентов, аспирантов и НПР</a:t>
            </a:r>
          </a:p>
          <a:p>
            <a:r>
              <a:rPr lang="ru-RU" sz="2400" b="1" dirty="0" smtClean="0"/>
              <a:t>Повышение конкурентоспособности Университета на рынке образовательных услуг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Создание версий официального портала Университета на иностранных языках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Создание условий для проживания иностранных студентов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Закрепление </a:t>
            </a:r>
            <a:r>
              <a:rPr lang="ru-RU" dirty="0" err="1" smtClean="0"/>
              <a:t>Костанайского</a:t>
            </a:r>
            <a:r>
              <a:rPr lang="ru-RU" dirty="0" smtClean="0"/>
              <a:t> филиала как центра экспорта российских образовательных услуг в РК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4933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7"/>
          <p:cNvSpPr txBox="1">
            <a:spLocks/>
          </p:cNvSpPr>
          <p:nvPr/>
        </p:nvSpPr>
        <p:spPr>
          <a:xfrm>
            <a:off x="1590135" y="917273"/>
            <a:ext cx="7315200" cy="69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hangingPunct="1"/>
            <a:r>
              <a:rPr lang="ru-RU" dirty="0" smtClean="0"/>
              <a:t>Модернизация телекоммуникационной среды, информатизация и автоматизация процессов деятельности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6955988"/>
              </p:ext>
            </p:extLst>
          </p:nvPr>
        </p:nvGraphicFramePr>
        <p:xfrm>
          <a:off x="1815228" y="203316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98057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421" y="985653"/>
            <a:ext cx="711331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Формирование современной цифровой образовательной </a:t>
            </a:r>
            <a:r>
              <a:rPr lang="ru-RU" sz="2400" b="1" dirty="0" smtClean="0"/>
              <a:t>среды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Развитие телекоммуникационной и технологической инфраструктуры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Развитие доступной информационной среды для обучающихся и сотрудников с единой точкой входа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Развитие ДОТ и электронного 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Интеграция электронных библиотечных сервисов в единую цифровую среду </a:t>
            </a:r>
          </a:p>
          <a:p>
            <a:endParaRPr lang="ru-RU" dirty="0" smtClean="0"/>
          </a:p>
          <a:p>
            <a:r>
              <a:rPr lang="ru-RU" sz="2400" b="1" dirty="0" smtClean="0"/>
              <a:t>Комплексная автоматизация процессов 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Автоматизация финансовой и управленческой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Автоматизация образовательной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Автоматизация научно-исследовательской и инновационной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15897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7"/>
          <p:cNvSpPr txBox="1">
            <a:spLocks/>
          </p:cNvSpPr>
          <p:nvPr/>
        </p:nvSpPr>
        <p:spPr>
          <a:xfrm>
            <a:off x="1590135" y="917273"/>
            <a:ext cx="7315200" cy="69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hangingPunct="1"/>
            <a:r>
              <a:rPr lang="ru-RU" dirty="0" smtClean="0"/>
              <a:t>Модернизация материально-технической базы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29069120"/>
              </p:ext>
            </p:extLst>
          </p:nvPr>
        </p:nvGraphicFramePr>
        <p:xfrm>
          <a:off x="1851804" y="171617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2896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07"/>
          <p:cNvSpPr txBox="1">
            <a:spLocks/>
          </p:cNvSpPr>
          <p:nvPr/>
        </p:nvSpPr>
        <p:spPr>
          <a:xfrm>
            <a:off x="1323831" y="753501"/>
            <a:ext cx="7315200" cy="69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hangingPunct="1"/>
            <a:r>
              <a:rPr lang="ru-RU" dirty="0" smtClean="0"/>
              <a:t>ЧелГУ-2021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8760031"/>
              </p:ext>
            </p:extLst>
          </p:nvPr>
        </p:nvGraphicFramePr>
        <p:xfrm>
          <a:off x="1037230" y="1611015"/>
          <a:ext cx="7190739" cy="485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8558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С.28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Программа развития принимается конференцией работников и обучающихся Университета и </a:t>
            </a:r>
            <a:r>
              <a:rPr lang="ru-RU" dirty="0" smtClean="0">
                <a:solidFill>
                  <a:srgbClr val="00B050"/>
                </a:solidFill>
              </a:rPr>
              <a:t>вступает в силу после ее согласования с учредителем Университета </a:t>
            </a:r>
            <a:r>
              <a:rPr lang="ru-RU" dirty="0" smtClean="0"/>
              <a:t>и утверждения ректором и действует до 31 декабря 2021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33902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824" y="1811215"/>
            <a:ext cx="81153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 (6 направлений развития) не согласована со списком целевых показателей (3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финансово-экономическая деятельность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Даже внутри имеющихся в списке направлений, как правило, нет возможности сопоставить показатели с указанными в программе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поднаправлениями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развития обозначены в целом верные задачи ЭВОЛЮЦИОННОГО развития Университета, которое и происходит на самом деле.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Эволюционность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в данном случае означает его естественность, постепенность и отсутствие дополнительного финансирования. Это согласуется с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разделом Программы «Финансовое обеспечение Программы развития»: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развития осуществляется за счет текущего финансирования деятельности Университета, в том числе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 развития очень абстрактны. Есть предложение конкретизировать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обозначив в качестве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вхождение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одну из программ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или Правительства РФ («Национальный исследовательский университет», «5-100» и т. п.). </a:t>
            </a:r>
          </a:p>
        </p:txBody>
      </p:sp>
    </p:spTree>
    <p:extLst>
      <p:ext uri="{BB962C8B-B14F-4D97-AF65-F5344CB8AC3E}">
        <p14:creationId xmlns:p14="http://schemas.microsoft.com/office/powerpoint/2010/main" val="22226469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/>
          <p:nvPr/>
        </p:nvSpPr>
        <p:spPr>
          <a:xfrm>
            <a:off x="1600200" y="2895599"/>
            <a:ext cx="647700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ru-RU" b="1" dirty="0" smtClean="0">
                <a:latin typeface="Garamond" panose="02020404030301010803" pitchFamily="18" charset="0"/>
              </a:rPr>
              <a:t>Спасибо</a:t>
            </a:r>
            <a:r>
              <a:rPr b="1" dirty="0" smtClean="0">
                <a:latin typeface="Garamond" panose="02020404030301010803" pitchFamily="18" charset="0"/>
              </a:rPr>
              <a:t> </a:t>
            </a:r>
            <a:r>
              <a:rPr b="1" dirty="0" err="1">
                <a:latin typeface="Garamond" panose="02020404030301010803" pitchFamily="18" charset="0"/>
              </a:rPr>
              <a:t>за</a:t>
            </a:r>
            <a:r>
              <a:rPr b="1" dirty="0">
                <a:latin typeface="Garamond" panose="02020404030301010803" pitchFamily="18" charset="0"/>
              </a:rPr>
              <a:t> </a:t>
            </a:r>
            <a:r>
              <a:rPr b="1" dirty="0" err="1">
                <a:latin typeface="Garamond" panose="02020404030301010803" pitchFamily="18" charset="0"/>
              </a:rPr>
              <a:t>внимание</a:t>
            </a:r>
            <a:r>
              <a:rPr b="1" dirty="0">
                <a:latin typeface="Garamond" panose="02020404030301010803" pitchFamily="18" charset="0"/>
              </a:rPr>
              <a:t>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07"/>
          <p:cNvSpPr txBox="1">
            <a:spLocks/>
          </p:cNvSpPr>
          <p:nvPr/>
        </p:nvSpPr>
        <p:spPr>
          <a:xfrm>
            <a:off x="1488057" y="805130"/>
            <a:ext cx="7315200" cy="69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hangingPunct="1"/>
            <a:r>
              <a:rPr lang="ru-RU" dirty="0" smtClean="0"/>
              <a:t>Структура Программы развития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57865" y="1498872"/>
            <a:ext cx="7375584" cy="6524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2000" dirty="0" smtClean="0">
                <a:latin typeface="Garamond" panose="02020404030301010803" pitchFamily="18" charset="0"/>
              </a:rPr>
              <a:t>Общие положения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2000" dirty="0" smtClean="0">
                <a:latin typeface="Garamond" panose="02020404030301010803" pitchFamily="18" charset="0"/>
              </a:rPr>
              <a:t>Место Университета в системе высшего образования региона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Helvetica"/>
              </a:rPr>
              <a:t>Стратегические ориентиры и возможности развития. Университета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Helvetica"/>
              </a:rPr>
              <a:t>Миссия</a:t>
            </a:r>
            <a:r>
              <a:rPr lang="ru-RU" sz="2000" dirty="0" smtClean="0">
                <a:latin typeface="Garamond" panose="02020404030301010803" pitchFamily="18" charset="0"/>
              </a:rPr>
              <a:t>, стратегическая цель и задачи развития Университета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Helvetica"/>
              </a:rPr>
              <a:t>Направления совершенствования деятельности Университета</a:t>
            </a:r>
            <a:endParaRPr kumimoji="0" lang="ru-RU" sz="20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Helvetica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dirty="0" smtClean="0">
                <a:latin typeface="Garamond" panose="02020404030301010803" pitchFamily="18" charset="0"/>
              </a:rPr>
              <a:t>5.1. Модернизация образовательной деятельности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Helvetica"/>
              </a:rPr>
              <a:t>5.2. Совершенствование научно-исследовательской и инновационной деятельности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Helvetica"/>
              </a:rPr>
              <a:t>5.3. Развитие кадрового потенциала Университета и формирование его организационной культуры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dirty="0" smtClean="0">
                <a:latin typeface="Garamond" panose="02020404030301010803" pitchFamily="18" charset="0"/>
              </a:rPr>
              <a:t>5.4. Развитие международной деятельности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dirty="0" smtClean="0">
                <a:latin typeface="Garamond" panose="02020404030301010803" pitchFamily="18" charset="0"/>
              </a:rPr>
              <a:t>5.5. Модернизация телекоммуникационной среды, информатизация и автоматизация основных процессов деятельности Университета.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smtClean="0">
                <a:latin typeface="Garamond" panose="02020404030301010803" pitchFamily="18" charset="0"/>
              </a:rPr>
              <a:t>5.6. </a:t>
            </a:r>
            <a:r>
              <a:rPr lang="ru-RU" sz="2000" dirty="0" smtClean="0">
                <a:latin typeface="Garamond" panose="02020404030301010803" pitchFamily="18" charset="0"/>
              </a:rPr>
              <a:t>Модернизация материально-технической базы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dirty="0" smtClean="0">
                <a:latin typeface="Garamond" panose="02020404030301010803" pitchFamily="18" charset="0"/>
              </a:rPr>
              <a:t>6. Управление Программой развития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Helvetica"/>
              </a:rPr>
              <a:t>7. Финансовое обеспечения Программы развития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dirty="0" smtClean="0">
                <a:latin typeface="Garamond" panose="02020404030301010803" pitchFamily="18" charset="0"/>
              </a:rPr>
              <a:t>8. Ожидаемые результаты реализации Программы развития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dirty="0" smtClean="0">
                <a:latin typeface="Garamond" panose="02020404030301010803" pitchFamily="18" charset="0"/>
              </a:rPr>
              <a:t>9. 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Helvetica"/>
              </a:rPr>
              <a:t>Заключительные положения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dirty="0" smtClean="0">
                <a:latin typeface="Garamond" panose="02020404030301010803" pitchFamily="18" charset="0"/>
              </a:rPr>
              <a:t>Приложение. Целевые показатели…</a:t>
            </a:r>
            <a:endParaRPr kumimoji="0" lang="ru-RU" sz="20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Helvetica"/>
            </a:endParaRPr>
          </a:p>
          <a:p>
            <a:pPr lvl="2"/>
            <a:endParaRPr kumimoji="0" lang="ru-RU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509392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07"/>
          <p:cNvSpPr txBox="1">
            <a:spLocks/>
          </p:cNvSpPr>
          <p:nvPr/>
        </p:nvSpPr>
        <p:spPr>
          <a:xfrm>
            <a:off x="1676400" y="761998"/>
            <a:ext cx="7315200" cy="69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hangingPunct="1"/>
            <a:r>
              <a:rPr lang="ru-RU" dirty="0" smtClean="0"/>
              <a:t>Модернизация образовательной деятельности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73876477"/>
              </p:ext>
            </p:extLst>
          </p:nvPr>
        </p:nvGraphicFramePr>
        <p:xfrm>
          <a:off x="1009933" y="1455740"/>
          <a:ext cx="7724633" cy="505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71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1" y="890649"/>
            <a:ext cx="686393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Модернизация, разработка и внедрение образовательных программ СПО, ВО, </a:t>
            </a:r>
            <a:r>
              <a:rPr lang="ru-RU" sz="2400" b="1" dirty="0" smtClean="0"/>
              <a:t>ДПО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и внедрение системы комплексного проектирования и оценки качества образовательных программ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и реализация образовательных программ междисциплинарного характера с применением модульного и проектно-ориентированного обучения</a:t>
            </a:r>
          </a:p>
          <a:p>
            <a:endParaRPr lang="ru-RU" dirty="0"/>
          </a:p>
          <a:p>
            <a:r>
              <a:rPr lang="ru-RU" sz="2400" b="1" dirty="0"/>
              <a:t>Формирование системы непрерывного образования, включая реализацию программ различных уровней (СОО, СПО, ВО, ДПО)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Формирование и внедрение университетской модели  СОО (562-662-685)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и реализация современных ОП СПО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Адаптация ОП ВО к системе непрерывного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Совершенствование механизма реализации программ ДПО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487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421" y="926276"/>
            <a:ext cx="70183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Развитие инклюзивного образования для обучения инвалидов и лиц с ОВЗ </a:t>
            </a:r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Закрепление Университета как регионального РУМЦ инклюзивного образования и базы для проведения чемпионатов профессионального мастерства для инвалидов и лиц с ОВЗ «</a:t>
            </a:r>
            <a:r>
              <a:rPr lang="ru-RU" dirty="0" err="1" smtClean="0"/>
              <a:t>Абилимпикс</a:t>
            </a:r>
            <a:r>
              <a:rPr lang="ru-RU" dirty="0" smtClean="0"/>
              <a:t>» в Челябинской 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Совершенствование специальных организационных и педагогических условий для получения инвалидами и лицами с ОВЗ профессионального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Формирование системы непрерывной профессиональной и социальной реабилитации и адаптации инвалидов и лиц с ОВЗ, содействие их трудоустройству</a:t>
            </a:r>
          </a:p>
          <a:p>
            <a:r>
              <a:rPr lang="ru-RU" sz="2400" b="1" dirty="0"/>
              <a:t>Развитие </a:t>
            </a:r>
            <a:r>
              <a:rPr lang="ru-RU" sz="2400" b="1" dirty="0" smtClean="0"/>
              <a:t>сотрудничества в области образовательной деятельности </a:t>
            </a: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Развитие сетевых форм реализации ОП с организациями-партнерами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Создание базовых кафедр и иных подразделений Университета с организациями-партнерами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Развитие механизма целевого обучения в Университете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0083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421" y="926275"/>
            <a:ext cx="691143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Формирование качественного контингента </a:t>
            </a:r>
            <a:r>
              <a:rPr lang="ru-RU" sz="2400" b="1" dirty="0" smtClean="0"/>
              <a:t>обучающихся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Развитие системы выявления и поддержки обучающихся, проявивших выдающиеся способности по результатам олимпиад и конкурсов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и развитие целевых программ мотивации к поступлению в Университет для различных категорий абитуриентов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ru-RU" sz="1600" dirty="0" smtClean="0"/>
              <a:t>1. Слабыми местами образовательной деятельности являются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трудоустройство выпускников (но наблюдается рост этого показателя и его приближение к плановому)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численность обучающихся в магистратуре и аспирантуре (показатель падает и все более отдаляется от планового)</a:t>
            </a:r>
          </a:p>
          <a:p>
            <a:r>
              <a:rPr lang="ru-RU" sz="1600" dirty="0" smtClean="0"/>
              <a:t>2. Показатели по инклюзивному образованию не выполняются, но они очень ограниченно характеризуют настоящую картину в этом направлении деятельности университета.</a:t>
            </a:r>
          </a:p>
          <a:p>
            <a:r>
              <a:rPr lang="ru-RU" sz="1600" dirty="0" smtClean="0"/>
              <a:t>3. У невыполнения показателей по сетевому сотрудничеству и целевому обучению есть очевидные причины – правовая база до сих пор не развита, это отмечается всеми вузами.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5754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07"/>
          <p:cNvSpPr txBox="1">
            <a:spLocks/>
          </p:cNvSpPr>
          <p:nvPr/>
        </p:nvSpPr>
        <p:spPr>
          <a:xfrm>
            <a:off x="1590135" y="917273"/>
            <a:ext cx="7315200" cy="69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92500" lnSpcReduction="20000"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hangingPunct="1"/>
            <a:r>
              <a:rPr lang="ru-RU" sz="2600" dirty="0" smtClean="0"/>
              <a:t>Совершенствование</a:t>
            </a:r>
            <a:r>
              <a:rPr lang="ru-RU" dirty="0" smtClean="0"/>
              <a:t> научно-исследовательской и инновационной деятельности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64449067"/>
              </p:ext>
            </p:extLst>
          </p:nvPr>
        </p:nvGraphicFramePr>
        <p:xfrm>
          <a:off x="1173707" y="1611015"/>
          <a:ext cx="7285931" cy="4871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2738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6296" y="1021278"/>
            <a:ext cx="699456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Создание </a:t>
            </a:r>
            <a:r>
              <a:rPr 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и развитие системы лидерства по направлениям научно-технологического развития</a:t>
            </a:r>
            <a:endParaRPr lang="en-US" sz="24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Garamond" panose="02020404030301010803" pitchFamily="18" charset="0"/>
              </a:rPr>
              <a:t>Научно-технологическое прогнозирование развития региона по выбранным секторам социально-экономического развития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Garamond" panose="02020404030301010803" pitchFamily="18" charset="0"/>
              </a:rPr>
              <a:t>Разработка и внедрение программ развития приоритетных научных </a:t>
            </a:r>
            <a:r>
              <a:rPr lang="ru-RU" dirty="0" smtClean="0">
                <a:solidFill>
                  <a:schemeClr val="tx1"/>
                </a:solidFill>
                <a:latin typeface="Garamond" panose="02020404030301010803" pitchFamily="18" charset="0"/>
              </a:rPr>
              <a:t>направлений</a:t>
            </a:r>
            <a:endParaRPr lang="ru-RU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Garamond" panose="02020404030301010803" pitchFamily="18" charset="0"/>
              </a:rPr>
              <a:t>Разработка комплексных программ исследований по приоритетным научным </a:t>
            </a:r>
            <a:r>
              <a:rPr lang="ru-RU" dirty="0" smtClean="0">
                <a:solidFill>
                  <a:schemeClr val="tx1"/>
                </a:solidFill>
                <a:latin typeface="Garamond" panose="02020404030301010803" pitchFamily="18" charset="0"/>
              </a:rPr>
              <a:t>направлениям</a:t>
            </a:r>
          </a:p>
          <a:p>
            <a:pPr lvl="0"/>
            <a:endParaRPr lang="ru-RU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0"/>
            <a:r>
              <a:rPr 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Формирование инфраструктуры исследований и </a:t>
            </a:r>
            <a:r>
              <a:rPr lang="ru-RU" sz="2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разработок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Garamond" panose="02020404030301010803" pitchFamily="18" charset="0"/>
              </a:rPr>
              <a:t>Формирование организационных условий для проведения научно-исследовательских работ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Garamond" panose="02020404030301010803" pitchFamily="18" charset="0"/>
              </a:rPr>
              <a:t>Развитие материально-технической базы исследований и  разработок</a:t>
            </a:r>
            <a:endParaRPr lang="ru-RU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0"/>
            <a:endParaRPr lang="ru-RU" sz="16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3679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Натуральные материалы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Натуральные материалы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1263</Words>
  <Application>Microsoft Office PowerPoint</Application>
  <PresentationFormat>Экран (4:3)</PresentationFormat>
  <Paragraphs>143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Garamond</vt:lpstr>
      <vt:lpstr>Helvetica</vt:lpstr>
      <vt:lpstr>Times New Roman</vt:lpstr>
      <vt:lpstr>Натуральные материалы</vt:lpstr>
      <vt:lpstr>Презентация PowerPoint</vt:lpstr>
      <vt:lpstr>С.28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153</cp:revision>
  <cp:lastPrinted>2020-03-16T03:58:11Z</cp:lastPrinted>
  <dcterms:modified xsi:type="dcterms:W3CDTF">2020-05-12T12:51:49Z</dcterms:modified>
</cp:coreProperties>
</file>